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notesMasterIdLst>
    <p:notesMasterId r:id="rId12"/>
  </p:notesMasterIdLst>
  <p:sldIdLst>
    <p:sldId id="256" r:id="rId2"/>
    <p:sldId id="455" r:id="rId3"/>
    <p:sldId id="258" r:id="rId4"/>
    <p:sldId id="427" r:id="rId5"/>
    <p:sldId id="257" r:id="rId6"/>
    <p:sldId id="454" r:id="rId7"/>
    <p:sldId id="452" r:id="rId8"/>
    <p:sldId id="453" r:id="rId9"/>
    <p:sldId id="451" r:id="rId10"/>
    <p:sldId id="43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e C" initials="dC" lastIdx="1" clrIdx="0">
    <p:extLst>
      <p:ext uri="{19B8F6BF-5375-455C-9EA6-DF929625EA0E}">
        <p15:presenceInfo xmlns:p15="http://schemas.microsoft.com/office/powerpoint/2012/main" userId="51c352ad36329af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334938-64FC-48F9-B394-D88C6287D627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6F80EA84-92FB-49BE-AEB5-AF7A934E43AB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21 years DBA Experience</a:t>
          </a:r>
        </a:p>
      </dgm:t>
    </dgm:pt>
    <dgm:pt modelId="{BA4C688E-4883-4B6F-90BE-087608E26018}" type="parTrans" cxnId="{CAA544D4-CA46-41AE-AB7D-DDD44CC9E65E}">
      <dgm:prSet/>
      <dgm:spPr/>
      <dgm:t>
        <a:bodyPr/>
        <a:lstStyle/>
        <a:p>
          <a:endParaRPr lang="en-US"/>
        </a:p>
      </dgm:t>
    </dgm:pt>
    <dgm:pt modelId="{B78F6B5A-B9F9-4FE5-9095-DA9D7F4D06F4}" type="sibTrans" cxnId="{CAA544D4-CA46-41AE-AB7D-DDD44CC9E65E}">
      <dgm:prSet/>
      <dgm:spPr/>
      <dgm:t>
        <a:bodyPr/>
        <a:lstStyle/>
        <a:p>
          <a:endParaRPr lang="en-US"/>
        </a:p>
      </dgm:t>
    </dgm:pt>
    <dgm:pt modelId="{33241399-9EC1-41D8-B04D-CCC0645EF19C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10 Years Application\BI development</a:t>
          </a:r>
        </a:p>
      </dgm:t>
    </dgm:pt>
    <dgm:pt modelId="{0E08E741-AB9E-4E82-99B9-C288572F2A09}" type="parTrans" cxnId="{ABA92188-2842-4B7D-8E77-3F29B78C6587}">
      <dgm:prSet/>
      <dgm:spPr/>
      <dgm:t>
        <a:bodyPr/>
        <a:lstStyle/>
        <a:p>
          <a:endParaRPr lang="en-US"/>
        </a:p>
      </dgm:t>
    </dgm:pt>
    <dgm:pt modelId="{184131CB-C0EC-444B-B1BA-FC7E84D5A1FF}" type="sibTrans" cxnId="{ABA92188-2842-4B7D-8E77-3F29B78C6587}">
      <dgm:prSet/>
      <dgm:spPr/>
      <dgm:t>
        <a:bodyPr/>
        <a:lstStyle/>
        <a:p>
          <a:endParaRPr lang="en-US"/>
        </a:p>
      </dgm:t>
    </dgm:pt>
    <dgm:pt modelId="{9852D56E-7A5F-4AE2-A5A3-B9C63E608CC0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26 years of teaching SQL Server</a:t>
          </a:r>
        </a:p>
      </dgm:t>
    </dgm:pt>
    <dgm:pt modelId="{EBE5DE7C-41EB-4FBE-A127-7E17E4066853}" type="parTrans" cxnId="{92E18F5F-5314-4E49-BDFD-138EE56A3AD3}">
      <dgm:prSet/>
      <dgm:spPr/>
      <dgm:t>
        <a:bodyPr/>
        <a:lstStyle/>
        <a:p>
          <a:endParaRPr lang="en-US"/>
        </a:p>
      </dgm:t>
    </dgm:pt>
    <dgm:pt modelId="{57073439-AEAD-4D78-863E-2D4E5DE285DF}" type="sibTrans" cxnId="{92E18F5F-5314-4E49-BDFD-138EE56A3AD3}">
      <dgm:prSet/>
      <dgm:spPr/>
      <dgm:t>
        <a:bodyPr/>
        <a:lstStyle/>
        <a:p>
          <a:endParaRPr lang="en-US"/>
        </a:p>
      </dgm:t>
    </dgm:pt>
    <dgm:pt modelId="{849D6E8E-6C99-478F-B5EB-0AEB2D618AD4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25 years as Microsoft Certified Trainer</a:t>
          </a:r>
        </a:p>
      </dgm:t>
    </dgm:pt>
    <dgm:pt modelId="{9EC410DA-B4D2-482F-BDC9-6543A3B4127F}" type="parTrans" cxnId="{6C2E60C7-DB35-4357-A34C-0772EA6B1EAF}">
      <dgm:prSet/>
      <dgm:spPr/>
      <dgm:t>
        <a:bodyPr/>
        <a:lstStyle/>
        <a:p>
          <a:endParaRPr lang="en-US"/>
        </a:p>
      </dgm:t>
    </dgm:pt>
    <dgm:pt modelId="{37CC1D84-3C44-42FC-B4CD-A67A768AC38A}" type="sibTrans" cxnId="{6C2E60C7-DB35-4357-A34C-0772EA6B1EAF}">
      <dgm:prSet/>
      <dgm:spPr/>
      <dgm:t>
        <a:bodyPr/>
        <a:lstStyle/>
        <a:p>
          <a:endParaRPr lang="en-US"/>
        </a:p>
      </dgm:t>
    </dgm:pt>
    <dgm:pt modelId="{CE5700A3-DA6F-4975-9EE2-AECE93C6F253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12 years SQL Server Instructor at Harper College, Palatine, IL</a:t>
          </a:r>
        </a:p>
      </dgm:t>
    </dgm:pt>
    <dgm:pt modelId="{918CB64F-9E99-4B74-81A0-4CC6A436DB63}" type="parTrans" cxnId="{A0FD405F-4E17-4A68-8246-013E359A62A3}">
      <dgm:prSet/>
      <dgm:spPr/>
      <dgm:t>
        <a:bodyPr/>
        <a:lstStyle/>
        <a:p>
          <a:endParaRPr lang="en-US"/>
        </a:p>
      </dgm:t>
    </dgm:pt>
    <dgm:pt modelId="{B4B14369-469F-46BC-A44F-EDD3637A06FA}" type="sibTrans" cxnId="{A0FD405F-4E17-4A68-8246-013E359A62A3}">
      <dgm:prSet/>
      <dgm:spPr/>
      <dgm:t>
        <a:bodyPr/>
        <a:lstStyle/>
        <a:p>
          <a:endParaRPr lang="en-US"/>
        </a:p>
      </dgm:t>
    </dgm:pt>
    <dgm:pt modelId="{861640F8-987A-4972-AA6E-48975814337E}">
      <dgm:prSet/>
      <dgm:spPr/>
      <dgm:t>
        <a:bodyPr/>
        <a:lstStyle/>
        <a:p>
          <a:r>
            <a:rPr lang="en-US" dirty="0"/>
            <a:t>Application and DBA Lead at Nexus Pharmaceuticals</a:t>
          </a:r>
        </a:p>
      </dgm:t>
    </dgm:pt>
    <dgm:pt modelId="{7920AC4C-B97C-4EC6-A161-70CCE32DB571}" type="parTrans" cxnId="{9BE5D8F0-75AF-4C08-928F-E3E1168BEC88}">
      <dgm:prSet/>
      <dgm:spPr/>
      <dgm:t>
        <a:bodyPr/>
        <a:lstStyle/>
        <a:p>
          <a:endParaRPr lang="en-US"/>
        </a:p>
      </dgm:t>
    </dgm:pt>
    <dgm:pt modelId="{5BD4DCA1-FFED-4021-8C1C-732FA913CCAE}" type="sibTrans" cxnId="{9BE5D8F0-75AF-4C08-928F-E3E1168BEC88}">
      <dgm:prSet/>
      <dgm:spPr/>
      <dgm:t>
        <a:bodyPr/>
        <a:lstStyle/>
        <a:p>
          <a:endParaRPr lang="en-US"/>
        </a:p>
      </dgm:t>
    </dgm:pt>
    <dgm:pt modelId="{75B1DF92-558D-40EB-9F5B-F5B2867FFE94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Degree </a:t>
          </a:r>
          <a:r>
            <a:rPr lang="en-US">
              <a:solidFill>
                <a:schemeClr val="tx1"/>
              </a:solidFill>
            </a:rPr>
            <a:t>in Music Education </a:t>
          </a:r>
          <a:r>
            <a:rPr lang="en-US" dirty="0">
              <a:solidFill>
                <a:schemeClr val="tx1"/>
              </a:solidFill>
            </a:rPr>
            <a:t>from Western Illinois University</a:t>
          </a:r>
        </a:p>
      </dgm:t>
    </dgm:pt>
    <dgm:pt modelId="{7A86E1A7-8CF0-40E6-AA0E-838A957A0228}" type="parTrans" cxnId="{11044452-03C7-4D10-9F83-649DB716AA90}">
      <dgm:prSet/>
      <dgm:spPr/>
      <dgm:t>
        <a:bodyPr/>
        <a:lstStyle/>
        <a:p>
          <a:endParaRPr lang="en-US"/>
        </a:p>
      </dgm:t>
    </dgm:pt>
    <dgm:pt modelId="{584E0334-A6CE-4323-BF87-E1BDF639FE11}" type="sibTrans" cxnId="{11044452-03C7-4D10-9F83-649DB716AA90}">
      <dgm:prSet/>
      <dgm:spPr/>
      <dgm:t>
        <a:bodyPr/>
        <a:lstStyle/>
        <a:p>
          <a:endParaRPr lang="en-US"/>
        </a:p>
      </dgm:t>
    </dgm:pt>
    <dgm:pt modelId="{AF26DE28-7BB4-4204-A136-CFC66C1234BD}" type="pres">
      <dgm:prSet presAssocID="{3F334938-64FC-48F9-B394-D88C6287D627}" presName="vert0" presStyleCnt="0">
        <dgm:presLayoutVars>
          <dgm:dir/>
          <dgm:animOne val="branch"/>
          <dgm:animLvl val="lvl"/>
        </dgm:presLayoutVars>
      </dgm:prSet>
      <dgm:spPr/>
    </dgm:pt>
    <dgm:pt modelId="{7B751B84-6E04-4145-B8E2-9B1D5C04578C}" type="pres">
      <dgm:prSet presAssocID="{75B1DF92-558D-40EB-9F5B-F5B2867FFE94}" presName="thickLine" presStyleLbl="alignNode1" presStyleIdx="0" presStyleCnt="7"/>
      <dgm:spPr/>
    </dgm:pt>
    <dgm:pt modelId="{2D146CA7-FC41-4BEE-85B9-AC436AA98548}" type="pres">
      <dgm:prSet presAssocID="{75B1DF92-558D-40EB-9F5B-F5B2867FFE94}" presName="horz1" presStyleCnt="0"/>
      <dgm:spPr/>
    </dgm:pt>
    <dgm:pt modelId="{3E8EB2CC-AABF-427E-975C-883244BBA84F}" type="pres">
      <dgm:prSet presAssocID="{75B1DF92-558D-40EB-9F5B-F5B2867FFE94}" presName="tx1" presStyleLbl="revTx" presStyleIdx="0" presStyleCnt="7"/>
      <dgm:spPr/>
    </dgm:pt>
    <dgm:pt modelId="{ABE09343-97A2-4676-9FEC-2C988F5E1333}" type="pres">
      <dgm:prSet presAssocID="{75B1DF92-558D-40EB-9F5B-F5B2867FFE94}" presName="vert1" presStyleCnt="0"/>
      <dgm:spPr/>
    </dgm:pt>
    <dgm:pt modelId="{123A8907-96C9-4006-92F2-8F78EF9AA3C1}" type="pres">
      <dgm:prSet presAssocID="{6F80EA84-92FB-49BE-AEB5-AF7A934E43AB}" presName="thickLine" presStyleLbl="alignNode1" presStyleIdx="1" presStyleCnt="7"/>
      <dgm:spPr/>
    </dgm:pt>
    <dgm:pt modelId="{13E02C1D-852A-4BC3-ACAC-3314DF3314CF}" type="pres">
      <dgm:prSet presAssocID="{6F80EA84-92FB-49BE-AEB5-AF7A934E43AB}" presName="horz1" presStyleCnt="0"/>
      <dgm:spPr/>
    </dgm:pt>
    <dgm:pt modelId="{52F6B667-0B9A-4844-B254-C0168B1ABFE1}" type="pres">
      <dgm:prSet presAssocID="{6F80EA84-92FB-49BE-AEB5-AF7A934E43AB}" presName="tx1" presStyleLbl="revTx" presStyleIdx="1" presStyleCnt="7"/>
      <dgm:spPr/>
    </dgm:pt>
    <dgm:pt modelId="{FD6CD603-C807-4220-AF66-60F937E392DA}" type="pres">
      <dgm:prSet presAssocID="{6F80EA84-92FB-49BE-AEB5-AF7A934E43AB}" presName="vert1" presStyleCnt="0"/>
      <dgm:spPr/>
    </dgm:pt>
    <dgm:pt modelId="{A5ED20E5-74D3-4693-A8AB-897D3BC222C1}" type="pres">
      <dgm:prSet presAssocID="{33241399-9EC1-41D8-B04D-CCC0645EF19C}" presName="thickLine" presStyleLbl="alignNode1" presStyleIdx="2" presStyleCnt="7"/>
      <dgm:spPr/>
    </dgm:pt>
    <dgm:pt modelId="{196F14CD-A198-433B-AAE7-9DABFA475C44}" type="pres">
      <dgm:prSet presAssocID="{33241399-9EC1-41D8-B04D-CCC0645EF19C}" presName="horz1" presStyleCnt="0"/>
      <dgm:spPr/>
    </dgm:pt>
    <dgm:pt modelId="{868FA861-6650-4B3C-B2F1-894935705952}" type="pres">
      <dgm:prSet presAssocID="{33241399-9EC1-41D8-B04D-CCC0645EF19C}" presName="tx1" presStyleLbl="revTx" presStyleIdx="2" presStyleCnt="7"/>
      <dgm:spPr/>
    </dgm:pt>
    <dgm:pt modelId="{7CE0380A-1677-4F7F-A716-8677BFC427BE}" type="pres">
      <dgm:prSet presAssocID="{33241399-9EC1-41D8-B04D-CCC0645EF19C}" presName="vert1" presStyleCnt="0"/>
      <dgm:spPr/>
    </dgm:pt>
    <dgm:pt modelId="{F2F16145-0C62-4DC1-B693-3D7C004C079C}" type="pres">
      <dgm:prSet presAssocID="{9852D56E-7A5F-4AE2-A5A3-B9C63E608CC0}" presName="thickLine" presStyleLbl="alignNode1" presStyleIdx="3" presStyleCnt="7"/>
      <dgm:spPr/>
    </dgm:pt>
    <dgm:pt modelId="{ABA63B10-6A2A-4434-B68F-89CADA944C1E}" type="pres">
      <dgm:prSet presAssocID="{9852D56E-7A5F-4AE2-A5A3-B9C63E608CC0}" presName="horz1" presStyleCnt="0"/>
      <dgm:spPr/>
    </dgm:pt>
    <dgm:pt modelId="{2797DA30-F140-4BBF-9602-EFD9E306468C}" type="pres">
      <dgm:prSet presAssocID="{9852D56E-7A5F-4AE2-A5A3-B9C63E608CC0}" presName="tx1" presStyleLbl="revTx" presStyleIdx="3" presStyleCnt="7"/>
      <dgm:spPr/>
    </dgm:pt>
    <dgm:pt modelId="{3F14A27E-506B-4C2B-A24D-05BD0928FC34}" type="pres">
      <dgm:prSet presAssocID="{9852D56E-7A5F-4AE2-A5A3-B9C63E608CC0}" presName="vert1" presStyleCnt="0"/>
      <dgm:spPr/>
    </dgm:pt>
    <dgm:pt modelId="{663D305B-53EC-4F79-8FDE-EECB79B365C9}" type="pres">
      <dgm:prSet presAssocID="{849D6E8E-6C99-478F-B5EB-0AEB2D618AD4}" presName="thickLine" presStyleLbl="alignNode1" presStyleIdx="4" presStyleCnt="7"/>
      <dgm:spPr/>
    </dgm:pt>
    <dgm:pt modelId="{392E9D47-C40B-44DB-9E5E-27E32186DDE6}" type="pres">
      <dgm:prSet presAssocID="{849D6E8E-6C99-478F-B5EB-0AEB2D618AD4}" presName="horz1" presStyleCnt="0"/>
      <dgm:spPr/>
    </dgm:pt>
    <dgm:pt modelId="{DEC9FF9F-D81F-4F61-B668-2BDA61EE9688}" type="pres">
      <dgm:prSet presAssocID="{849D6E8E-6C99-478F-B5EB-0AEB2D618AD4}" presName="tx1" presStyleLbl="revTx" presStyleIdx="4" presStyleCnt="7"/>
      <dgm:spPr/>
    </dgm:pt>
    <dgm:pt modelId="{C2629C47-3FFC-4CEA-8DA7-51C29192B5A4}" type="pres">
      <dgm:prSet presAssocID="{849D6E8E-6C99-478F-B5EB-0AEB2D618AD4}" presName="vert1" presStyleCnt="0"/>
      <dgm:spPr/>
    </dgm:pt>
    <dgm:pt modelId="{5BEF4148-CC6D-4AD7-9BC7-969B6E94241A}" type="pres">
      <dgm:prSet presAssocID="{CE5700A3-DA6F-4975-9EE2-AECE93C6F253}" presName="thickLine" presStyleLbl="alignNode1" presStyleIdx="5" presStyleCnt="7"/>
      <dgm:spPr/>
    </dgm:pt>
    <dgm:pt modelId="{7808BD0A-EEB2-4AA6-B278-56061E68119C}" type="pres">
      <dgm:prSet presAssocID="{CE5700A3-DA6F-4975-9EE2-AECE93C6F253}" presName="horz1" presStyleCnt="0"/>
      <dgm:spPr/>
    </dgm:pt>
    <dgm:pt modelId="{D24163F5-42EF-4151-BB77-3EA46C5ABAF2}" type="pres">
      <dgm:prSet presAssocID="{CE5700A3-DA6F-4975-9EE2-AECE93C6F253}" presName="tx1" presStyleLbl="revTx" presStyleIdx="5" presStyleCnt="7"/>
      <dgm:spPr/>
    </dgm:pt>
    <dgm:pt modelId="{346EB8C1-EB17-4985-913E-CCAC60BDADC7}" type="pres">
      <dgm:prSet presAssocID="{CE5700A3-DA6F-4975-9EE2-AECE93C6F253}" presName="vert1" presStyleCnt="0"/>
      <dgm:spPr/>
    </dgm:pt>
    <dgm:pt modelId="{BAEEAC8D-1F95-465A-8EE8-9C7C749C1F6B}" type="pres">
      <dgm:prSet presAssocID="{861640F8-987A-4972-AA6E-48975814337E}" presName="thickLine" presStyleLbl="alignNode1" presStyleIdx="6" presStyleCnt="7"/>
      <dgm:spPr/>
    </dgm:pt>
    <dgm:pt modelId="{81A0E498-7F0D-445E-AA63-13F00AD92915}" type="pres">
      <dgm:prSet presAssocID="{861640F8-987A-4972-AA6E-48975814337E}" presName="horz1" presStyleCnt="0"/>
      <dgm:spPr/>
    </dgm:pt>
    <dgm:pt modelId="{541CB956-82F2-4230-9084-FA0299EE02CB}" type="pres">
      <dgm:prSet presAssocID="{861640F8-987A-4972-AA6E-48975814337E}" presName="tx1" presStyleLbl="revTx" presStyleIdx="6" presStyleCnt="7"/>
      <dgm:spPr/>
    </dgm:pt>
    <dgm:pt modelId="{0D0ED448-85B1-4AF4-934E-B53B2D28132C}" type="pres">
      <dgm:prSet presAssocID="{861640F8-987A-4972-AA6E-48975814337E}" presName="vert1" presStyleCnt="0"/>
      <dgm:spPr/>
    </dgm:pt>
  </dgm:ptLst>
  <dgm:cxnLst>
    <dgm:cxn modelId="{C0FD8104-0A30-4BF5-AA33-8DB17079BF15}" type="presOf" srcId="{849D6E8E-6C99-478F-B5EB-0AEB2D618AD4}" destId="{DEC9FF9F-D81F-4F61-B668-2BDA61EE9688}" srcOrd="0" destOrd="0" presId="urn:microsoft.com/office/officeart/2008/layout/LinedList"/>
    <dgm:cxn modelId="{5578A30A-7CAA-4D1A-8107-8E16881370FE}" type="presOf" srcId="{75B1DF92-558D-40EB-9F5B-F5B2867FFE94}" destId="{3E8EB2CC-AABF-427E-975C-883244BBA84F}" srcOrd="0" destOrd="0" presId="urn:microsoft.com/office/officeart/2008/layout/LinedList"/>
    <dgm:cxn modelId="{AD126E1A-936F-40AC-BB4C-0AE464EC37B1}" type="presOf" srcId="{CE5700A3-DA6F-4975-9EE2-AECE93C6F253}" destId="{D24163F5-42EF-4151-BB77-3EA46C5ABAF2}" srcOrd="0" destOrd="0" presId="urn:microsoft.com/office/officeart/2008/layout/LinedList"/>
    <dgm:cxn modelId="{BC25CF29-D72B-43BF-A226-142FDE27F269}" type="presOf" srcId="{3F334938-64FC-48F9-B394-D88C6287D627}" destId="{AF26DE28-7BB4-4204-A136-CFC66C1234BD}" srcOrd="0" destOrd="0" presId="urn:microsoft.com/office/officeart/2008/layout/LinedList"/>
    <dgm:cxn modelId="{FB4E2E31-4F23-4368-B20D-F93423A9411F}" type="presOf" srcId="{33241399-9EC1-41D8-B04D-CCC0645EF19C}" destId="{868FA861-6650-4B3C-B2F1-894935705952}" srcOrd="0" destOrd="0" presId="urn:microsoft.com/office/officeart/2008/layout/LinedList"/>
    <dgm:cxn modelId="{A0FD405F-4E17-4A68-8246-013E359A62A3}" srcId="{3F334938-64FC-48F9-B394-D88C6287D627}" destId="{CE5700A3-DA6F-4975-9EE2-AECE93C6F253}" srcOrd="5" destOrd="0" parTransId="{918CB64F-9E99-4B74-81A0-4CC6A436DB63}" sibTransId="{B4B14369-469F-46BC-A44F-EDD3637A06FA}"/>
    <dgm:cxn modelId="{92E18F5F-5314-4E49-BDFD-138EE56A3AD3}" srcId="{3F334938-64FC-48F9-B394-D88C6287D627}" destId="{9852D56E-7A5F-4AE2-A5A3-B9C63E608CC0}" srcOrd="3" destOrd="0" parTransId="{EBE5DE7C-41EB-4FBE-A127-7E17E4066853}" sibTransId="{57073439-AEAD-4D78-863E-2D4E5DE285DF}"/>
    <dgm:cxn modelId="{63D30C6E-2BEB-4FD6-B2BF-87CD31781E75}" type="presOf" srcId="{9852D56E-7A5F-4AE2-A5A3-B9C63E608CC0}" destId="{2797DA30-F140-4BBF-9602-EFD9E306468C}" srcOrd="0" destOrd="0" presId="urn:microsoft.com/office/officeart/2008/layout/LinedList"/>
    <dgm:cxn modelId="{11044452-03C7-4D10-9F83-649DB716AA90}" srcId="{3F334938-64FC-48F9-B394-D88C6287D627}" destId="{75B1DF92-558D-40EB-9F5B-F5B2867FFE94}" srcOrd="0" destOrd="0" parTransId="{7A86E1A7-8CF0-40E6-AA0E-838A957A0228}" sibTransId="{584E0334-A6CE-4323-BF87-E1BDF639FE11}"/>
    <dgm:cxn modelId="{ABA92188-2842-4B7D-8E77-3F29B78C6587}" srcId="{3F334938-64FC-48F9-B394-D88C6287D627}" destId="{33241399-9EC1-41D8-B04D-CCC0645EF19C}" srcOrd="2" destOrd="0" parTransId="{0E08E741-AB9E-4E82-99B9-C288572F2A09}" sibTransId="{184131CB-C0EC-444B-B1BA-FC7E84D5A1FF}"/>
    <dgm:cxn modelId="{FCEC199D-B3ED-496D-AB47-6C65A50A3D02}" type="presOf" srcId="{861640F8-987A-4972-AA6E-48975814337E}" destId="{541CB956-82F2-4230-9084-FA0299EE02CB}" srcOrd="0" destOrd="0" presId="urn:microsoft.com/office/officeart/2008/layout/LinedList"/>
    <dgm:cxn modelId="{662B61B7-BFAD-4A7D-870A-F4BE7AF07409}" type="presOf" srcId="{6F80EA84-92FB-49BE-AEB5-AF7A934E43AB}" destId="{52F6B667-0B9A-4844-B254-C0168B1ABFE1}" srcOrd="0" destOrd="0" presId="urn:microsoft.com/office/officeart/2008/layout/LinedList"/>
    <dgm:cxn modelId="{6C2E60C7-DB35-4357-A34C-0772EA6B1EAF}" srcId="{3F334938-64FC-48F9-B394-D88C6287D627}" destId="{849D6E8E-6C99-478F-B5EB-0AEB2D618AD4}" srcOrd="4" destOrd="0" parTransId="{9EC410DA-B4D2-482F-BDC9-6543A3B4127F}" sibTransId="{37CC1D84-3C44-42FC-B4CD-A67A768AC38A}"/>
    <dgm:cxn modelId="{CAA544D4-CA46-41AE-AB7D-DDD44CC9E65E}" srcId="{3F334938-64FC-48F9-B394-D88C6287D627}" destId="{6F80EA84-92FB-49BE-AEB5-AF7A934E43AB}" srcOrd="1" destOrd="0" parTransId="{BA4C688E-4883-4B6F-90BE-087608E26018}" sibTransId="{B78F6B5A-B9F9-4FE5-9095-DA9D7F4D06F4}"/>
    <dgm:cxn modelId="{9BE5D8F0-75AF-4C08-928F-E3E1168BEC88}" srcId="{3F334938-64FC-48F9-B394-D88C6287D627}" destId="{861640F8-987A-4972-AA6E-48975814337E}" srcOrd="6" destOrd="0" parTransId="{7920AC4C-B97C-4EC6-A161-70CCE32DB571}" sibTransId="{5BD4DCA1-FFED-4021-8C1C-732FA913CCAE}"/>
    <dgm:cxn modelId="{B16D8EA0-6130-4104-835C-31158E53EA01}" type="presParOf" srcId="{AF26DE28-7BB4-4204-A136-CFC66C1234BD}" destId="{7B751B84-6E04-4145-B8E2-9B1D5C04578C}" srcOrd="0" destOrd="0" presId="urn:microsoft.com/office/officeart/2008/layout/LinedList"/>
    <dgm:cxn modelId="{3F9DD22D-A9D9-47D1-AA20-0BD79ED3E160}" type="presParOf" srcId="{AF26DE28-7BB4-4204-A136-CFC66C1234BD}" destId="{2D146CA7-FC41-4BEE-85B9-AC436AA98548}" srcOrd="1" destOrd="0" presId="urn:microsoft.com/office/officeart/2008/layout/LinedList"/>
    <dgm:cxn modelId="{18769F0E-3FD1-4A88-81C6-7FDCF78009FA}" type="presParOf" srcId="{2D146CA7-FC41-4BEE-85B9-AC436AA98548}" destId="{3E8EB2CC-AABF-427E-975C-883244BBA84F}" srcOrd="0" destOrd="0" presId="urn:microsoft.com/office/officeart/2008/layout/LinedList"/>
    <dgm:cxn modelId="{3FE8F7E7-4422-4E3B-9677-B4F348CCE198}" type="presParOf" srcId="{2D146CA7-FC41-4BEE-85B9-AC436AA98548}" destId="{ABE09343-97A2-4676-9FEC-2C988F5E1333}" srcOrd="1" destOrd="0" presId="urn:microsoft.com/office/officeart/2008/layout/LinedList"/>
    <dgm:cxn modelId="{A042A6BF-55DC-4484-8772-D175319CF4E9}" type="presParOf" srcId="{AF26DE28-7BB4-4204-A136-CFC66C1234BD}" destId="{123A8907-96C9-4006-92F2-8F78EF9AA3C1}" srcOrd="2" destOrd="0" presId="urn:microsoft.com/office/officeart/2008/layout/LinedList"/>
    <dgm:cxn modelId="{F2F338C9-E98E-49BA-80F9-39F921695F42}" type="presParOf" srcId="{AF26DE28-7BB4-4204-A136-CFC66C1234BD}" destId="{13E02C1D-852A-4BC3-ACAC-3314DF3314CF}" srcOrd="3" destOrd="0" presId="urn:microsoft.com/office/officeart/2008/layout/LinedList"/>
    <dgm:cxn modelId="{6D03CB36-1B82-4AC6-AA2F-237688177BC3}" type="presParOf" srcId="{13E02C1D-852A-4BC3-ACAC-3314DF3314CF}" destId="{52F6B667-0B9A-4844-B254-C0168B1ABFE1}" srcOrd="0" destOrd="0" presId="urn:microsoft.com/office/officeart/2008/layout/LinedList"/>
    <dgm:cxn modelId="{FDE97A48-4772-4E11-A3B2-203A3494BC34}" type="presParOf" srcId="{13E02C1D-852A-4BC3-ACAC-3314DF3314CF}" destId="{FD6CD603-C807-4220-AF66-60F937E392DA}" srcOrd="1" destOrd="0" presId="urn:microsoft.com/office/officeart/2008/layout/LinedList"/>
    <dgm:cxn modelId="{6CD5467D-C3C1-4267-8F42-808EF943651F}" type="presParOf" srcId="{AF26DE28-7BB4-4204-A136-CFC66C1234BD}" destId="{A5ED20E5-74D3-4693-A8AB-897D3BC222C1}" srcOrd="4" destOrd="0" presId="urn:microsoft.com/office/officeart/2008/layout/LinedList"/>
    <dgm:cxn modelId="{C332C403-E165-4DD8-91C2-0D633B701343}" type="presParOf" srcId="{AF26DE28-7BB4-4204-A136-CFC66C1234BD}" destId="{196F14CD-A198-433B-AAE7-9DABFA475C44}" srcOrd="5" destOrd="0" presId="urn:microsoft.com/office/officeart/2008/layout/LinedList"/>
    <dgm:cxn modelId="{7AF33587-AD33-4A7B-BCC3-272E03146CA5}" type="presParOf" srcId="{196F14CD-A198-433B-AAE7-9DABFA475C44}" destId="{868FA861-6650-4B3C-B2F1-894935705952}" srcOrd="0" destOrd="0" presId="urn:microsoft.com/office/officeart/2008/layout/LinedList"/>
    <dgm:cxn modelId="{49FEEE31-4470-4B39-823C-468C89DD8A9C}" type="presParOf" srcId="{196F14CD-A198-433B-AAE7-9DABFA475C44}" destId="{7CE0380A-1677-4F7F-A716-8677BFC427BE}" srcOrd="1" destOrd="0" presId="urn:microsoft.com/office/officeart/2008/layout/LinedList"/>
    <dgm:cxn modelId="{5D9DCE7A-2DF3-4C8C-B906-1ED9E78A7D37}" type="presParOf" srcId="{AF26DE28-7BB4-4204-A136-CFC66C1234BD}" destId="{F2F16145-0C62-4DC1-B693-3D7C004C079C}" srcOrd="6" destOrd="0" presId="urn:microsoft.com/office/officeart/2008/layout/LinedList"/>
    <dgm:cxn modelId="{34DBA32F-61F1-4B5D-BD0F-BEF7F2C13E8F}" type="presParOf" srcId="{AF26DE28-7BB4-4204-A136-CFC66C1234BD}" destId="{ABA63B10-6A2A-4434-B68F-89CADA944C1E}" srcOrd="7" destOrd="0" presId="urn:microsoft.com/office/officeart/2008/layout/LinedList"/>
    <dgm:cxn modelId="{A1F05524-4FE2-4F2E-91A4-FBEF05E0DBD6}" type="presParOf" srcId="{ABA63B10-6A2A-4434-B68F-89CADA944C1E}" destId="{2797DA30-F140-4BBF-9602-EFD9E306468C}" srcOrd="0" destOrd="0" presId="urn:microsoft.com/office/officeart/2008/layout/LinedList"/>
    <dgm:cxn modelId="{AC48651B-25BA-48F3-BCC0-ED13D1828140}" type="presParOf" srcId="{ABA63B10-6A2A-4434-B68F-89CADA944C1E}" destId="{3F14A27E-506B-4C2B-A24D-05BD0928FC34}" srcOrd="1" destOrd="0" presId="urn:microsoft.com/office/officeart/2008/layout/LinedList"/>
    <dgm:cxn modelId="{19AA69E1-D1B2-4BAF-9FAB-97768690CD79}" type="presParOf" srcId="{AF26DE28-7BB4-4204-A136-CFC66C1234BD}" destId="{663D305B-53EC-4F79-8FDE-EECB79B365C9}" srcOrd="8" destOrd="0" presId="urn:microsoft.com/office/officeart/2008/layout/LinedList"/>
    <dgm:cxn modelId="{A29C9D75-D198-4666-B045-E02B7BBB97B5}" type="presParOf" srcId="{AF26DE28-7BB4-4204-A136-CFC66C1234BD}" destId="{392E9D47-C40B-44DB-9E5E-27E32186DDE6}" srcOrd="9" destOrd="0" presId="urn:microsoft.com/office/officeart/2008/layout/LinedList"/>
    <dgm:cxn modelId="{613DFBF4-DDF6-4915-9A2D-1F579B7193F3}" type="presParOf" srcId="{392E9D47-C40B-44DB-9E5E-27E32186DDE6}" destId="{DEC9FF9F-D81F-4F61-B668-2BDA61EE9688}" srcOrd="0" destOrd="0" presId="urn:microsoft.com/office/officeart/2008/layout/LinedList"/>
    <dgm:cxn modelId="{DE98A2A3-15B9-40EC-9C8A-07921A44DB86}" type="presParOf" srcId="{392E9D47-C40B-44DB-9E5E-27E32186DDE6}" destId="{C2629C47-3FFC-4CEA-8DA7-51C29192B5A4}" srcOrd="1" destOrd="0" presId="urn:microsoft.com/office/officeart/2008/layout/LinedList"/>
    <dgm:cxn modelId="{2A64DD0F-05BE-4375-8E4B-2D43F41657F6}" type="presParOf" srcId="{AF26DE28-7BB4-4204-A136-CFC66C1234BD}" destId="{5BEF4148-CC6D-4AD7-9BC7-969B6E94241A}" srcOrd="10" destOrd="0" presId="urn:microsoft.com/office/officeart/2008/layout/LinedList"/>
    <dgm:cxn modelId="{5F322102-CA59-427E-92C6-1CB506C316A0}" type="presParOf" srcId="{AF26DE28-7BB4-4204-A136-CFC66C1234BD}" destId="{7808BD0A-EEB2-4AA6-B278-56061E68119C}" srcOrd="11" destOrd="0" presId="urn:microsoft.com/office/officeart/2008/layout/LinedList"/>
    <dgm:cxn modelId="{AE2D544B-DF20-47EF-A0BF-A4753228ECF6}" type="presParOf" srcId="{7808BD0A-EEB2-4AA6-B278-56061E68119C}" destId="{D24163F5-42EF-4151-BB77-3EA46C5ABAF2}" srcOrd="0" destOrd="0" presId="urn:microsoft.com/office/officeart/2008/layout/LinedList"/>
    <dgm:cxn modelId="{8B233D83-22FC-4D48-9B9E-0A971D40C9C0}" type="presParOf" srcId="{7808BD0A-EEB2-4AA6-B278-56061E68119C}" destId="{346EB8C1-EB17-4985-913E-CCAC60BDADC7}" srcOrd="1" destOrd="0" presId="urn:microsoft.com/office/officeart/2008/layout/LinedList"/>
    <dgm:cxn modelId="{17D8374B-CDA7-4B66-AC6D-0609A23673A1}" type="presParOf" srcId="{AF26DE28-7BB4-4204-A136-CFC66C1234BD}" destId="{BAEEAC8D-1F95-465A-8EE8-9C7C749C1F6B}" srcOrd="12" destOrd="0" presId="urn:microsoft.com/office/officeart/2008/layout/LinedList"/>
    <dgm:cxn modelId="{95FFE857-118C-4C4F-A759-C6FE4581C3C7}" type="presParOf" srcId="{AF26DE28-7BB4-4204-A136-CFC66C1234BD}" destId="{81A0E498-7F0D-445E-AA63-13F00AD92915}" srcOrd="13" destOrd="0" presId="urn:microsoft.com/office/officeart/2008/layout/LinedList"/>
    <dgm:cxn modelId="{1BA51E33-4658-491F-BCA4-2EAA37678004}" type="presParOf" srcId="{81A0E498-7F0D-445E-AA63-13F00AD92915}" destId="{541CB956-82F2-4230-9084-FA0299EE02CB}" srcOrd="0" destOrd="0" presId="urn:microsoft.com/office/officeart/2008/layout/LinedList"/>
    <dgm:cxn modelId="{660C8E85-9CE4-40A3-96F7-088BA2BAC637}" type="presParOf" srcId="{81A0E498-7F0D-445E-AA63-13F00AD92915}" destId="{0D0ED448-85B1-4AF4-934E-B53B2D28132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334938-64FC-48F9-B394-D88C6287D627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5B1DF92-558D-40EB-9F5B-F5B2867FFE94}">
      <dgm:prSet custT="1"/>
      <dgm:spPr/>
      <dgm:t>
        <a:bodyPr/>
        <a:lstStyle/>
        <a:p>
          <a:r>
            <a:rPr lang="en-US" sz="1800" b="0" dirty="0">
              <a:solidFill>
                <a:schemeClr val="tx1"/>
              </a:solidFill>
            </a:rPr>
            <a:t>Frequent SQL Server blogger, www.davebland.com</a:t>
          </a:r>
        </a:p>
      </dgm:t>
    </dgm:pt>
    <dgm:pt modelId="{7A86E1A7-8CF0-40E6-AA0E-838A957A0228}" type="parTrans" cxnId="{11044452-03C7-4D10-9F83-649DB716AA90}">
      <dgm:prSet/>
      <dgm:spPr/>
      <dgm:t>
        <a:bodyPr/>
        <a:lstStyle/>
        <a:p>
          <a:endParaRPr lang="en-US"/>
        </a:p>
      </dgm:t>
    </dgm:pt>
    <dgm:pt modelId="{584E0334-A6CE-4323-BF87-E1BDF639FE11}" type="sibTrans" cxnId="{11044452-03C7-4D10-9F83-649DB716AA90}">
      <dgm:prSet/>
      <dgm:spPr/>
      <dgm:t>
        <a:bodyPr/>
        <a:lstStyle/>
        <a:p>
          <a:endParaRPr lang="en-US"/>
        </a:p>
      </dgm:t>
    </dgm:pt>
    <dgm:pt modelId="{A1BDA031-D8E2-43DA-9220-1A6E5FEF5E8C}">
      <dgm:prSet custT="1"/>
      <dgm:spPr/>
      <dgm:t>
        <a:bodyPr/>
        <a:lstStyle/>
        <a:p>
          <a:r>
            <a:rPr lang="en-US" sz="1800" dirty="0">
              <a:solidFill>
                <a:schemeClr val="tx1"/>
              </a:solidFill>
            </a:rPr>
            <a:t>Frequent Presenter at SQL Saturday events and SQL Server User groups</a:t>
          </a:r>
        </a:p>
        <a:p>
          <a:endParaRPr lang="en-US" sz="1800" dirty="0">
            <a:solidFill>
              <a:schemeClr val="tx1"/>
            </a:solidFill>
          </a:endParaRPr>
        </a:p>
        <a:p>
          <a:endParaRPr lang="en-US" sz="1800" dirty="0">
            <a:solidFill>
              <a:schemeClr val="tx1"/>
            </a:solidFill>
          </a:endParaRPr>
        </a:p>
        <a:p>
          <a:r>
            <a:rPr lang="en-US" sz="1800" b="0" dirty="0">
              <a:solidFill>
                <a:schemeClr val="tx1"/>
              </a:solidFill>
            </a:rPr>
            <a:t>	</a:t>
          </a:r>
          <a:endParaRPr lang="en-US" sz="1600" b="0" dirty="0">
            <a:solidFill>
              <a:schemeClr val="tx1"/>
            </a:solidFill>
          </a:endParaRPr>
        </a:p>
      </dgm:t>
    </dgm:pt>
    <dgm:pt modelId="{D85CABF6-AAEC-4F87-9D38-5748B3AF8A71}" type="parTrans" cxnId="{666102DD-EF5F-4B31-A4A5-1534A00CB449}">
      <dgm:prSet/>
      <dgm:spPr/>
      <dgm:t>
        <a:bodyPr/>
        <a:lstStyle/>
        <a:p>
          <a:endParaRPr lang="en-US"/>
        </a:p>
      </dgm:t>
    </dgm:pt>
    <dgm:pt modelId="{0FB0EE25-3E8E-4F63-91BB-468C4C7730A0}" type="sibTrans" cxnId="{666102DD-EF5F-4B31-A4A5-1534A00CB449}">
      <dgm:prSet/>
      <dgm:spPr/>
      <dgm:t>
        <a:bodyPr/>
        <a:lstStyle/>
        <a:p>
          <a:endParaRPr lang="en-US"/>
        </a:p>
      </dgm:t>
    </dgm:pt>
    <dgm:pt modelId="{AF26DE28-7BB4-4204-A136-CFC66C1234BD}" type="pres">
      <dgm:prSet presAssocID="{3F334938-64FC-48F9-B394-D88C6287D627}" presName="vert0" presStyleCnt="0">
        <dgm:presLayoutVars>
          <dgm:dir/>
          <dgm:animOne val="branch"/>
          <dgm:animLvl val="lvl"/>
        </dgm:presLayoutVars>
      </dgm:prSet>
      <dgm:spPr/>
    </dgm:pt>
    <dgm:pt modelId="{7B751B84-6E04-4145-B8E2-9B1D5C04578C}" type="pres">
      <dgm:prSet presAssocID="{75B1DF92-558D-40EB-9F5B-F5B2867FFE94}" presName="thickLine" presStyleLbl="alignNode1" presStyleIdx="0" presStyleCnt="2"/>
      <dgm:spPr/>
    </dgm:pt>
    <dgm:pt modelId="{2D146CA7-FC41-4BEE-85B9-AC436AA98548}" type="pres">
      <dgm:prSet presAssocID="{75B1DF92-558D-40EB-9F5B-F5B2867FFE94}" presName="horz1" presStyleCnt="0"/>
      <dgm:spPr/>
    </dgm:pt>
    <dgm:pt modelId="{3E8EB2CC-AABF-427E-975C-883244BBA84F}" type="pres">
      <dgm:prSet presAssocID="{75B1DF92-558D-40EB-9F5B-F5B2867FFE94}" presName="tx1" presStyleLbl="revTx" presStyleIdx="0" presStyleCnt="2" custScaleY="86482" custLinFactNeighborX="8431" custLinFactNeighborY="-83580"/>
      <dgm:spPr/>
    </dgm:pt>
    <dgm:pt modelId="{ABE09343-97A2-4676-9FEC-2C988F5E1333}" type="pres">
      <dgm:prSet presAssocID="{75B1DF92-558D-40EB-9F5B-F5B2867FFE94}" presName="vert1" presStyleCnt="0"/>
      <dgm:spPr/>
    </dgm:pt>
    <dgm:pt modelId="{0D5167C1-363A-452C-B388-64B53897FD9B}" type="pres">
      <dgm:prSet presAssocID="{A1BDA031-D8E2-43DA-9220-1A6E5FEF5E8C}" presName="thickLine" presStyleLbl="alignNode1" presStyleIdx="1" presStyleCnt="2"/>
      <dgm:spPr/>
    </dgm:pt>
    <dgm:pt modelId="{91F8894A-5BCF-4726-826B-0FB441AE90C6}" type="pres">
      <dgm:prSet presAssocID="{A1BDA031-D8E2-43DA-9220-1A6E5FEF5E8C}" presName="horz1" presStyleCnt="0"/>
      <dgm:spPr/>
    </dgm:pt>
    <dgm:pt modelId="{871E1F17-E17E-40B0-B27F-146942BED5A7}" type="pres">
      <dgm:prSet presAssocID="{A1BDA031-D8E2-43DA-9220-1A6E5FEF5E8C}" presName="tx1" presStyleLbl="revTx" presStyleIdx="1" presStyleCnt="2"/>
      <dgm:spPr/>
    </dgm:pt>
    <dgm:pt modelId="{FB7A3C18-9B10-499A-A2CA-46DA133B272F}" type="pres">
      <dgm:prSet presAssocID="{A1BDA031-D8E2-43DA-9220-1A6E5FEF5E8C}" presName="vert1" presStyleCnt="0"/>
      <dgm:spPr/>
    </dgm:pt>
  </dgm:ptLst>
  <dgm:cxnLst>
    <dgm:cxn modelId="{5578A30A-7CAA-4D1A-8107-8E16881370FE}" type="presOf" srcId="{75B1DF92-558D-40EB-9F5B-F5B2867FFE94}" destId="{3E8EB2CC-AABF-427E-975C-883244BBA84F}" srcOrd="0" destOrd="0" presId="urn:microsoft.com/office/officeart/2008/layout/LinedList"/>
    <dgm:cxn modelId="{BC25CF29-D72B-43BF-A226-142FDE27F269}" type="presOf" srcId="{3F334938-64FC-48F9-B394-D88C6287D627}" destId="{AF26DE28-7BB4-4204-A136-CFC66C1234BD}" srcOrd="0" destOrd="0" presId="urn:microsoft.com/office/officeart/2008/layout/LinedList"/>
    <dgm:cxn modelId="{62772F71-8A1A-442B-B3BC-A5EB068A3C8C}" type="presOf" srcId="{A1BDA031-D8E2-43DA-9220-1A6E5FEF5E8C}" destId="{871E1F17-E17E-40B0-B27F-146942BED5A7}" srcOrd="0" destOrd="0" presId="urn:microsoft.com/office/officeart/2008/layout/LinedList"/>
    <dgm:cxn modelId="{11044452-03C7-4D10-9F83-649DB716AA90}" srcId="{3F334938-64FC-48F9-B394-D88C6287D627}" destId="{75B1DF92-558D-40EB-9F5B-F5B2867FFE94}" srcOrd="0" destOrd="0" parTransId="{7A86E1A7-8CF0-40E6-AA0E-838A957A0228}" sibTransId="{584E0334-A6CE-4323-BF87-E1BDF639FE11}"/>
    <dgm:cxn modelId="{666102DD-EF5F-4B31-A4A5-1534A00CB449}" srcId="{3F334938-64FC-48F9-B394-D88C6287D627}" destId="{A1BDA031-D8E2-43DA-9220-1A6E5FEF5E8C}" srcOrd="1" destOrd="0" parTransId="{D85CABF6-AAEC-4F87-9D38-5748B3AF8A71}" sibTransId="{0FB0EE25-3E8E-4F63-91BB-468C4C7730A0}"/>
    <dgm:cxn modelId="{B16D8EA0-6130-4104-835C-31158E53EA01}" type="presParOf" srcId="{AF26DE28-7BB4-4204-A136-CFC66C1234BD}" destId="{7B751B84-6E04-4145-B8E2-9B1D5C04578C}" srcOrd="0" destOrd="0" presId="urn:microsoft.com/office/officeart/2008/layout/LinedList"/>
    <dgm:cxn modelId="{3F9DD22D-A9D9-47D1-AA20-0BD79ED3E160}" type="presParOf" srcId="{AF26DE28-7BB4-4204-A136-CFC66C1234BD}" destId="{2D146CA7-FC41-4BEE-85B9-AC436AA98548}" srcOrd="1" destOrd="0" presId="urn:microsoft.com/office/officeart/2008/layout/LinedList"/>
    <dgm:cxn modelId="{18769F0E-3FD1-4A88-81C6-7FDCF78009FA}" type="presParOf" srcId="{2D146CA7-FC41-4BEE-85B9-AC436AA98548}" destId="{3E8EB2CC-AABF-427E-975C-883244BBA84F}" srcOrd="0" destOrd="0" presId="urn:microsoft.com/office/officeart/2008/layout/LinedList"/>
    <dgm:cxn modelId="{3FE8F7E7-4422-4E3B-9677-B4F348CCE198}" type="presParOf" srcId="{2D146CA7-FC41-4BEE-85B9-AC436AA98548}" destId="{ABE09343-97A2-4676-9FEC-2C988F5E1333}" srcOrd="1" destOrd="0" presId="urn:microsoft.com/office/officeart/2008/layout/LinedList"/>
    <dgm:cxn modelId="{82D2963D-FECC-467C-9ADE-900D648148A7}" type="presParOf" srcId="{AF26DE28-7BB4-4204-A136-CFC66C1234BD}" destId="{0D5167C1-363A-452C-B388-64B53897FD9B}" srcOrd="2" destOrd="0" presId="urn:microsoft.com/office/officeart/2008/layout/LinedList"/>
    <dgm:cxn modelId="{450A02E8-40A7-4A13-9407-A76935B1F461}" type="presParOf" srcId="{AF26DE28-7BB4-4204-A136-CFC66C1234BD}" destId="{91F8894A-5BCF-4726-826B-0FB441AE90C6}" srcOrd="3" destOrd="0" presId="urn:microsoft.com/office/officeart/2008/layout/LinedList"/>
    <dgm:cxn modelId="{D37E300D-1922-426C-A23C-C10379AAEDCA}" type="presParOf" srcId="{91F8894A-5BCF-4726-826B-0FB441AE90C6}" destId="{871E1F17-E17E-40B0-B27F-146942BED5A7}" srcOrd="0" destOrd="0" presId="urn:microsoft.com/office/officeart/2008/layout/LinedList"/>
    <dgm:cxn modelId="{97E35F07-7780-4EDF-B5F3-3532AE4C3D30}" type="presParOf" srcId="{91F8894A-5BCF-4726-826B-0FB441AE90C6}" destId="{FB7A3C18-9B10-499A-A2CA-46DA133B272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082645-EFED-4D11-B00B-1BF8C140B4EE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B6F3EFC-5DCB-4E61-9A2A-7757792366F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Basic Design</a:t>
          </a:r>
        </a:p>
      </dgm:t>
    </dgm:pt>
    <dgm:pt modelId="{30999474-959B-4864-B293-65D054A3D35E}" type="parTrans" cxnId="{C567A6A6-9D24-4951-B078-A40A3CFE7D38}">
      <dgm:prSet/>
      <dgm:spPr/>
      <dgm:t>
        <a:bodyPr/>
        <a:lstStyle/>
        <a:p>
          <a:endParaRPr lang="en-US"/>
        </a:p>
      </dgm:t>
    </dgm:pt>
    <dgm:pt modelId="{38D6FE89-56AD-4383-844C-4735A6295AB0}" type="sibTrans" cxnId="{C567A6A6-9D24-4951-B078-A40A3CFE7D3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14401CEF-89FB-44D0-AA69-F751E2E5467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Monitor</a:t>
          </a:r>
          <a:r>
            <a:rPr lang="en-US" baseline="0" dirty="0"/>
            <a:t> Solution</a:t>
          </a:r>
          <a:endParaRPr lang="en-US" dirty="0"/>
        </a:p>
      </dgm:t>
    </dgm:pt>
    <dgm:pt modelId="{47430349-B5FE-4461-BE71-AB3AE8667CFE}" type="parTrans" cxnId="{89F9CAF7-AAD9-4627-8C1F-F1B39970F73D}">
      <dgm:prSet/>
      <dgm:spPr/>
      <dgm:t>
        <a:bodyPr/>
        <a:lstStyle/>
        <a:p>
          <a:endParaRPr lang="en-US"/>
        </a:p>
      </dgm:t>
    </dgm:pt>
    <dgm:pt modelId="{5B457087-998D-4169-90EE-59EB76A8F982}" type="sibTrans" cxnId="{89F9CAF7-AAD9-4627-8C1F-F1B39970F73D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9EE1488E-A5B8-4CB1-ABEF-2AFEEB53D4E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Reporting</a:t>
          </a:r>
        </a:p>
      </dgm:t>
    </dgm:pt>
    <dgm:pt modelId="{3949859E-2C0D-4670-AB8A-9558803D60CD}" type="parTrans" cxnId="{7E9D633B-D694-4394-8C28-38ED60C3599E}">
      <dgm:prSet/>
      <dgm:spPr/>
      <dgm:t>
        <a:bodyPr/>
        <a:lstStyle/>
        <a:p>
          <a:endParaRPr lang="en-US"/>
        </a:p>
      </dgm:t>
    </dgm:pt>
    <dgm:pt modelId="{CECD3B26-4CF5-4CC1-A83E-14A1968E78EE}" type="sibTrans" cxnId="{7E9D633B-D694-4394-8C28-38ED60C3599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8BED014-01E9-4E6B-8D39-B6B553B8D7C3}" type="pres">
      <dgm:prSet presAssocID="{5D082645-EFED-4D11-B00B-1BF8C140B4EE}" presName="root" presStyleCnt="0">
        <dgm:presLayoutVars>
          <dgm:dir/>
          <dgm:resizeHandles val="exact"/>
        </dgm:presLayoutVars>
      </dgm:prSet>
      <dgm:spPr/>
    </dgm:pt>
    <dgm:pt modelId="{6BF6B42D-2B5B-4490-B661-B692AEBB9592}" type="pres">
      <dgm:prSet presAssocID="{5D082645-EFED-4D11-B00B-1BF8C140B4EE}" presName="container" presStyleCnt="0">
        <dgm:presLayoutVars>
          <dgm:dir/>
          <dgm:resizeHandles val="exact"/>
        </dgm:presLayoutVars>
      </dgm:prSet>
      <dgm:spPr/>
    </dgm:pt>
    <dgm:pt modelId="{7A63366F-C4D2-4463-ABB2-1E8A064AEE79}" type="pres">
      <dgm:prSet presAssocID="{5B6F3EFC-5DCB-4E61-9A2A-7757792366F6}" presName="compNode" presStyleCnt="0"/>
      <dgm:spPr/>
    </dgm:pt>
    <dgm:pt modelId="{BBBB62E6-AAF6-4893-B81E-BF08E09FCB1B}" type="pres">
      <dgm:prSet presAssocID="{5B6F3EFC-5DCB-4E61-9A2A-7757792366F6}" presName="iconBgRect" presStyleLbl="bgShp" presStyleIdx="0" presStyleCnt="3"/>
      <dgm:spPr/>
    </dgm:pt>
    <dgm:pt modelId="{5D6670A7-CB83-4CD7-96A8-0A76A6A61BA5}" type="pres">
      <dgm:prSet presAssocID="{5B6F3EFC-5DCB-4E61-9A2A-7757792366F6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5DFB148C-719A-4B9A-91A5-EE19B30989F6}" type="pres">
      <dgm:prSet presAssocID="{5B6F3EFC-5DCB-4E61-9A2A-7757792366F6}" presName="spaceRect" presStyleCnt="0"/>
      <dgm:spPr/>
    </dgm:pt>
    <dgm:pt modelId="{DBEB3121-B131-4E8A-876D-B41FCF4A3648}" type="pres">
      <dgm:prSet presAssocID="{5B6F3EFC-5DCB-4E61-9A2A-7757792366F6}" presName="textRect" presStyleLbl="revTx" presStyleIdx="0" presStyleCnt="3">
        <dgm:presLayoutVars>
          <dgm:chMax val="1"/>
          <dgm:chPref val="1"/>
        </dgm:presLayoutVars>
      </dgm:prSet>
      <dgm:spPr/>
    </dgm:pt>
    <dgm:pt modelId="{EEE8A738-3C83-4DF4-B84C-2243730378D9}" type="pres">
      <dgm:prSet presAssocID="{38D6FE89-56AD-4383-844C-4735A6295AB0}" presName="sibTrans" presStyleLbl="sibTrans2D1" presStyleIdx="0" presStyleCnt="0"/>
      <dgm:spPr/>
    </dgm:pt>
    <dgm:pt modelId="{3DEC4288-EF92-4861-935C-51609178309A}" type="pres">
      <dgm:prSet presAssocID="{14401CEF-89FB-44D0-AA69-F751E2E54676}" presName="compNode" presStyleCnt="0"/>
      <dgm:spPr/>
    </dgm:pt>
    <dgm:pt modelId="{22FC9F10-BA7D-4C1D-882E-D4B8254DE465}" type="pres">
      <dgm:prSet presAssocID="{14401CEF-89FB-44D0-AA69-F751E2E54676}" presName="iconBgRect" presStyleLbl="bgShp" presStyleIdx="1" presStyleCnt="3"/>
      <dgm:spPr/>
    </dgm:pt>
    <dgm:pt modelId="{F3A2BEA9-26C8-4C5A-A221-108B3A388FC4}" type="pres">
      <dgm:prSet presAssocID="{14401CEF-89FB-44D0-AA69-F751E2E5467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list"/>
        </a:ext>
      </dgm:extLst>
    </dgm:pt>
    <dgm:pt modelId="{DC0FFC06-5472-485B-A13A-90C15E8CC65C}" type="pres">
      <dgm:prSet presAssocID="{14401CEF-89FB-44D0-AA69-F751E2E54676}" presName="spaceRect" presStyleCnt="0"/>
      <dgm:spPr/>
    </dgm:pt>
    <dgm:pt modelId="{6A5D0739-9B44-456B-B265-236CCAA8A68E}" type="pres">
      <dgm:prSet presAssocID="{14401CEF-89FB-44D0-AA69-F751E2E54676}" presName="textRect" presStyleLbl="revTx" presStyleIdx="1" presStyleCnt="3">
        <dgm:presLayoutVars>
          <dgm:chMax val="1"/>
          <dgm:chPref val="1"/>
        </dgm:presLayoutVars>
      </dgm:prSet>
      <dgm:spPr/>
    </dgm:pt>
    <dgm:pt modelId="{7E1519CA-A8D6-480D-9FA9-8A64334257F2}" type="pres">
      <dgm:prSet presAssocID="{5B457087-998D-4169-90EE-59EB76A8F982}" presName="sibTrans" presStyleLbl="sibTrans2D1" presStyleIdx="0" presStyleCnt="0"/>
      <dgm:spPr/>
    </dgm:pt>
    <dgm:pt modelId="{B8DC2F4D-12CB-48EB-99D4-EFDED4863E2A}" type="pres">
      <dgm:prSet presAssocID="{9EE1488E-A5B8-4CB1-ABEF-2AFEEB53D4E4}" presName="compNode" presStyleCnt="0"/>
      <dgm:spPr/>
    </dgm:pt>
    <dgm:pt modelId="{644FE0E4-F9C0-4131-9902-CFB239727904}" type="pres">
      <dgm:prSet presAssocID="{9EE1488E-A5B8-4CB1-ABEF-2AFEEB53D4E4}" presName="iconBgRect" presStyleLbl="bgShp" presStyleIdx="2" presStyleCnt="3"/>
      <dgm:spPr/>
    </dgm:pt>
    <dgm:pt modelId="{22A32AC3-80E1-43BF-BFB0-D00D6277FBDB}" type="pres">
      <dgm:prSet presAssocID="{9EE1488E-A5B8-4CB1-ABEF-2AFEEB53D4E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B1B331DD-AFC3-404A-9E7A-C1D2D6CFC67F}" type="pres">
      <dgm:prSet presAssocID="{9EE1488E-A5B8-4CB1-ABEF-2AFEEB53D4E4}" presName="spaceRect" presStyleCnt="0"/>
      <dgm:spPr/>
    </dgm:pt>
    <dgm:pt modelId="{3CD83F8E-E146-481C-BBE8-41D8103E7043}" type="pres">
      <dgm:prSet presAssocID="{9EE1488E-A5B8-4CB1-ABEF-2AFEEB53D4E4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7D692C2F-AE0C-4587-9700-05355F7B18D2}" type="presOf" srcId="{5D082645-EFED-4D11-B00B-1BF8C140B4EE}" destId="{D8BED014-01E9-4E6B-8D39-B6B553B8D7C3}" srcOrd="0" destOrd="0" presId="urn:microsoft.com/office/officeart/2018/2/layout/IconCircleList"/>
    <dgm:cxn modelId="{7E9D633B-D694-4394-8C28-38ED60C3599E}" srcId="{5D082645-EFED-4D11-B00B-1BF8C140B4EE}" destId="{9EE1488E-A5B8-4CB1-ABEF-2AFEEB53D4E4}" srcOrd="2" destOrd="0" parTransId="{3949859E-2C0D-4670-AB8A-9558803D60CD}" sibTransId="{CECD3B26-4CF5-4CC1-A83E-14A1968E78EE}"/>
    <dgm:cxn modelId="{8CC47452-9A7C-4971-887B-D5D3B8C18C06}" type="presOf" srcId="{9EE1488E-A5B8-4CB1-ABEF-2AFEEB53D4E4}" destId="{3CD83F8E-E146-481C-BBE8-41D8103E7043}" srcOrd="0" destOrd="0" presId="urn:microsoft.com/office/officeart/2018/2/layout/IconCircleList"/>
    <dgm:cxn modelId="{C567A6A6-9D24-4951-B078-A40A3CFE7D38}" srcId="{5D082645-EFED-4D11-B00B-1BF8C140B4EE}" destId="{5B6F3EFC-5DCB-4E61-9A2A-7757792366F6}" srcOrd="0" destOrd="0" parTransId="{30999474-959B-4864-B293-65D054A3D35E}" sibTransId="{38D6FE89-56AD-4383-844C-4735A6295AB0}"/>
    <dgm:cxn modelId="{B15510B8-AA06-42B8-9B6E-B09B890AE31D}" type="presOf" srcId="{14401CEF-89FB-44D0-AA69-F751E2E54676}" destId="{6A5D0739-9B44-456B-B265-236CCAA8A68E}" srcOrd="0" destOrd="0" presId="urn:microsoft.com/office/officeart/2018/2/layout/IconCircleList"/>
    <dgm:cxn modelId="{FFAF01DF-81A5-4B1F-A427-03F4A90AEBA2}" type="presOf" srcId="{5B457087-998D-4169-90EE-59EB76A8F982}" destId="{7E1519CA-A8D6-480D-9FA9-8A64334257F2}" srcOrd="0" destOrd="0" presId="urn:microsoft.com/office/officeart/2018/2/layout/IconCircleList"/>
    <dgm:cxn modelId="{72970DE0-0B9B-4F21-B184-1BB2D4B16918}" type="presOf" srcId="{38D6FE89-56AD-4383-844C-4735A6295AB0}" destId="{EEE8A738-3C83-4DF4-B84C-2243730378D9}" srcOrd="0" destOrd="0" presId="urn:microsoft.com/office/officeart/2018/2/layout/IconCircleList"/>
    <dgm:cxn modelId="{89F9CAF7-AAD9-4627-8C1F-F1B39970F73D}" srcId="{5D082645-EFED-4D11-B00B-1BF8C140B4EE}" destId="{14401CEF-89FB-44D0-AA69-F751E2E54676}" srcOrd="1" destOrd="0" parTransId="{47430349-B5FE-4461-BE71-AB3AE8667CFE}" sibTransId="{5B457087-998D-4169-90EE-59EB76A8F982}"/>
    <dgm:cxn modelId="{19059FFC-E46F-466F-98CF-493AEE61A8B5}" type="presOf" srcId="{5B6F3EFC-5DCB-4E61-9A2A-7757792366F6}" destId="{DBEB3121-B131-4E8A-876D-B41FCF4A3648}" srcOrd="0" destOrd="0" presId="urn:microsoft.com/office/officeart/2018/2/layout/IconCircleList"/>
    <dgm:cxn modelId="{3667088C-4AED-4408-89A6-36AA01474069}" type="presParOf" srcId="{D8BED014-01E9-4E6B-8D39-B6B553B8D7C3}" destId="{6BF6B42D-2B5B-4490-B661-B692AEBB9592}" srcOrd="0" destOrd="0" presId="urn:microsoft.com/office/officeart/2018/2/layout/IconCircleList"/>
    <dgm:cxn modelId="{22FA61D6-2D22-403C-838D-C30096949EB4}" type="presParOf" srcId="{6BF6B42D-2B5B-4490-B661-B692AEBB9592}" destId="{7A63366F-C4D2-4463-ABB2-1E8A064AEE79}" srcOrd="0" destOrd="0" presId="urn:microsoft.com/office/officeart/2018/2/layout/IconCircleList"/>
    <dgm:cxn modelId="{710C4E94-35DC-484B-B84A-2DBF2BA501FA}" type="presParOf" srcId="{7A63366F-C4D2-4463-ABB2-1E8A064AEE79}" destId="{BBBB62E6-AAF6-4893-B81E-BF08E09FCB1B}" srcOrd="0" destOrd="0" presId="urn:microsoft.com/office/officeart/2018/2/layout/IconCircleList"/>
    <dgm:cxn modelId="{44EA2038-66FB-42EF-A9D3-F0B3E9F8AF27}" type="presParOf" srcId="{7A63366F-C4D2-4463-ABB2-1E8A064AEE79}" destId="{5D6670A7-CB83-4CD7-96A8-0A76A6A61BA5}" srcOrd="1" destOrd="0" presId="urn:microsoft.com/office/officeart/2018/2/layout/IconCircleList"/>
    <dgm:cxn modelId="{9E7866FC-C4DF-4B07-9675-5BD2BECF6481}" type="presParOf" srcId="{7A63366F-C4D2-4463-ABB2-1E8A064AEE79}" destId="{5DFB148C-719A-4B9A-91A5-EE19B30989F6}" srcOrd="2" destOrd="0" presId="urn:microsoft.com/office/officeart/2018/2/layout/IconCircleList"/>
    <dgm:cxn modelId="{1E13C33A-5918-4D39-B5AE-875CAB33D7C7}" type="presParOf" srcId="{7A63366F-C4D2-4463-ABB2-1E8A064AEE79}" destId="{DBEB3121-B131-4E8A-876D-B41FCF4A3648}" srcOrd="3" destOrd="0" presId="urn:microsoft.com/office/officeart/2018/2/layout/IconCircleList"/>
    <dgm:cxn modelId="{AF871D1F-1913-451D-8BE1-AB4150F454B5}" type="presParOf" srcId="{6BF6B42D-2B5B-4490-B661-B692AEBB9592}" destId="{EEE8A738-3C83-4DF4-B84C-2243730378D9}" srcOrd="1" destOrd="0" presId="urn:microsoft.com/office/officeart/2018/2/layout/IconCircleList"/>
    <dgm:cxn modelId="{40CEDC06-DE26-4E6A-8072-C1D19D2E1907}" type="presParOf" srcId="{6BF6B42D-2B5B-4490-B661-B692AEBB9592}" destId="{3DEC4288-EF92-4861-935C-51609178309A}" srcOrd="2" destOrd="0" presId="urn:microsoft.com/office/officeart/2018/2/layout/IconCircleList"/>
    <dgm:cxn modelId="{341A8A31-F417-4EB6-B87C-77EDD8EBF46F}" type="presParOf" srcId="{3DEC4288-EF92-4861-935C-51609178309A}" destId="{22FC9F10-BA7D-4C1D-882E-D4B8254DE465}" srcOrd="0" destOrd="0" presId="urn:microsoft.com/office/officeart/2018/2/layout/IconCircleList"/>
    <dgm:cxn modelId="{60E7F4DF-2999-4FC9-90E1-CD16A13EBE2E}" type="presParOf" srcId="{3DEC4288-EF92-4861-935C-51609178309A}" destId="{F3A2BEA9-26C8-4C5A-A221-108B3A388FC4}" srcOrd="1" destOrd="0" presId="urn:microsoft.com/office/officeart/2018/2/layout/IconCircleList"/>
    <dgm:cxn modelId="{9603AF23-0EE6-4558-B7C4-FE4060B75C81}" type="presParOf" srcId="{3DEC4288-EF92-4861-935C-51609178309A}" destId="{DC0FFC06-5472-485B-A13A-90C15E8CC65C}" srcOrd="2" destOrd="0" presId="urn:microsoft.com/office/officeart/2018/2/layout/IconCircleList"/>
    <dgm:cxn modelId="{3E5838EC-5DD5-4B9F-9E41-8CF90953BA04}" type="presParOf" srcId="{3DEC4288-EF92-4861-935C-51609178309A}" destId="{6A5D0739-9B44-456B-B265-236CCAA8A68E}" srcOrd="3" destOrd="0" presId="urn:microsoft.com/office/officeart/2018/2/layout/IconCircleList"/>
    <dgm:cxn modelId="{FCBFC84D-B77A-45CE-A819-77D80D5D51BD}" type="presParOf" srcId="{6BF6B42D-2B5B-4490-B661-B692AEBB9592}" destId="{7E1519CA-A8D6-480D-9FA9-8A64334257F2}" srcOrd="3" destOrd="0" presId="urn:microsoft.com/office/officeart/2018/2/layout/IconCircleList"/>
    <dgm:cxn modelId="{D66E63C2-51EF-459F-BAF4-6BA4CB82CCAF}" type="presParOf" srcId="{6BF6B42D-2B5B-4490-B661-B692AEBB9592}" destId="{B8DC2F4D-12CB-48EB-99D4-EFDED4863E2A}" srcOrd="4" destOrd="0" presId="urn:microsoft.com/office/officeart/2018/2/layout/IconCircleList"/>
    <dgm:cxn modelId="{F0349458-1911-4772-B938-AD462221B2BE}" type="presParOf" srcId="{B8DC2F4D-12CB-48EB-99D4-EFDED4863E2A}" destId="{644FE0E4-F9C0-4131-9902-CFB239727904}" srcOrd="0" destOrd="0" presId="urn:microsoft.com/office/officeart/2018/2/layout/IconCircleList"/>
    <dgm:cxn modelId="{F5AB21DC-98DD-406D-93BF-139B2377834F}" type="presParOf" srcId="{B8DC2F4D-12CB-48EB-99D4-EFDED4863E2A}" destId="{22A32AC3-80E1-43BF-BFB0-D00D6277FBDB}" srcOrd="1" destOrd="0" presId="urn:microsoft.com/office/officeart/2018/2/layout/IconCircleList"/>
    <dgm:cxn modelId="{C2AEA408-0B97-4135-BE50-C0CBFAB5604C}" type="presParOf" srcId="{B8DC2F4D-12CB-48EB-99D4-EFDED4863E2A}" destId="{B1B331DD-AFC3-404A-9E7A-C1D2D6CFC67F}" srcOrd="2" destOrd="0" presId="urn:microsoft.com/office/officeart/2018/2/layout/IconCircleList"/>
    <dgm:cxn modelId="{9A735517-3EEC-43D4-AF85-99F3253AC019}" type="presParOf" srcId="{B8DC2F4D-12CB-48EB-99D4-EFDED4863E2A}" destId="{3CD83F8E-E146-481C-BBE8-41D8103E704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751B84-6E04-4145-B8E2-9B1D5C04578C}">
      <dsp:nvSpPr>
        <dsp:cNvPr id="0" name=""/>
        <dsp:cNvSpPr/>
      </dsp:nvSpPr>
      <dsp:spPr>
        <a:xfrm>
          <a:off x="0" y="708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8EB2CC-AABF-427E-975C-883244BBA84F}">
      <dsp:nvSpPr>
        <dsp:cNvPr id="0" name=""/>
        <dsp:cNvSpPr/>
      </dsp:nvSpPr>
      <dsp:spPr>
        <a:xfrm>
          <a:off x="0" y="708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Degree </a:t>
          </a:r>
          <a:r>
            <a:rPr lang="en-US" sz="1900" kern="1200">
              <a:solidFill>
                <a:schemeClr val="tx1"/>
              </a:solidFill>
            </a:rPr>
            <a:t>in Music Education </a:t>
          </a:r>
          <a:r>
            <a:rPr lang="en-US" sz="1900" kern="1200" dirty="0">
              <a:solidFill>
                <a:schemeClr val="tx1"/>
              </a:solidFill>
            </a:rPr>
            <a:t>from Western Illinois University</a:t>
          </a:r>
        </a:p>
      </dsp:txBody>
      <dsp:txXfrm>
        <a:off x="0" y="708"/>
        <a:ext cx="3652242" cy="829415"/>
      </dsp:txXfrm>
    </dsp:sp>
    <dsp:sp modelId="{123A8907-96C9-4006-92F2-8F78EF9AA3C1}">
      <dsp:nvSpPr>
        <dsp:cNvPr id="0" name=""/>
        <dsp:cNvSpPr/>
      </dsp:nvSpPr>
      <dsp:spPr>
        <a:xfrm>
          <a:off x="0" y="830124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F6B667-0B9A-4844-B254-C0168B1ABFE1}">
      <dsp:nvSpPr>
        <dsp:cNvPr id="0" name=""/>
        <dsp:cNvSpPr/>
      </dsp:nvSpPr>
      <dsp:spPr>
        <a:xfrm>
          <a:off x="0" y="830124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21 years DBA Experience</a:t>
          </a:r>
        </a:p>
      </dsp:txBody>
      <dsp:txXfrm>
        <a:off x="0" y="830124"/>
        <a:ext cx="3652242" cy="829415"/>
      </dsp:txXfrm>
    </dsp:sp>
    <dsp:sp modelId="{A5ED20E5-74D3-4693-A8AB-897D3BC222C1}">
      <dsp:nvSpPr>
        <dsp:cNvPr id="0" name=""/>
        <dsp:cNvSpPr/>
      </dsp:nvSpPr>
      <dsp:spPr>
        <a:xfrm>
          <a:off x="0" y="1659539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FA861-6650-4B3C-B2F1-894935705952}">
      <dsp:nvSpPr>
        <dsp:cNvPr id="0" name=""/>
        <dsp:cNvSpPr/>
      </dsp:nvSpPr>
      <dsp:spPr>
        <a:xfrm>
          <a:off x="0" y="1659539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10 Years Application\BI development</a:t>
          </a:r>
        </a:p>
      </dsp:txBody>
      <dsp:txXfrm>
        <a:off x="0" y="1659539"/>
        <a:ext cx="3652242" cy="829415"/>
      </dsp:txXfrm>
    </dsp:sp>
    <dsp:sp modelId="{F2F16145-0C62-4DC1-B693-3D7C004C079C}">
      <dsp:nvSpPr>
        <dsp:cNvPr id="0" name=""/>
        <dsp:cNvSpPr/>
      </dsp:nvSpPr>
      <dsp:spPr>
        <a:xfrm>
          <a:off x="0" y="2488954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97DA30-F140-4BBF-9602-EFD9E306468C}">
      <dsp:nvSpPr>
        <dsp:cNvPr id="0" name=""/>
        <dsp:cNvSpPr/>
      </dsp:nvSpPr>
      <dsp:spPr>
        <a:xfrm>
          <a:off x="0" y="2488954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26 years of teaching SQL Server</a:t>
          </a:r>
        </a:p>
      </dsp:txBody>
      <dsp:txXfrm>
        <a:off x="0" y="2488954"/>
        <a:ext cx="3652242" cy="829415"/>
      </dsp:txXfrm>
    </dsp:sp>
    <dsp:sp modelId="{663D305B-53EC-4F79-8FDE-EECB79B365C9}">
      <dsp:nvSpPr>
        <dsp:cNvPr id="0" name=""/>
        <dsp:cNvSpPr/>
      </dsp:nvSpPr>
      <dsp:spPr>
        <a:xfrm>
          <a:off x="0" y="3318369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C9FF9F-D81F-4F61-B668-2BDA61EE9688}">
      <dsp:nvSpPr>
        <dsp:cNvPr id="0" name=""/>
        <dsp:cNvSpPr/>
      </dsp:nvSpPr>
      <dsp:spPr>
        <a:xfrm>
          <a:off x="0" y="3318369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25 years as Microsoft Certified Trainer</a:t>
          </a:r>
        </a:p>
      </dsp:txBody>
      <dsp:txXfrm>
        <a:off x="0" y="3318369"/>
        <a:ext cx="3652242" cy="829415"/>
      </dsp:txXfrm>
    </dsp:sp>
    <dsp:sp modelId="{5BEF4148-CC6D-4AD7-9BC7-969B6E94241A}">
      <dsp:nvSpPr>
        <dsp:cNvPr id="0" name=""/>
        <dsp:cNvSpPr/>
      </dsp:nvSpPr>
      <dsp:spPr>
        <a:xfrm>
          <a:off x="0" y="4147784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163F5-42EF-4151-BB77-3EA46C5ABAF2}">
      <dsp:nvSpPr>
        <dsp:cNvPr id="0" name=""/>
        <dsp:cNvSpPr/>
      </dsp:nvSpPr>
      <dsp:spPr>
        <a:xfrm>
          <a:off x="0" y="4147784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12 years SQL Server Instructor at Harper College, Palatine, IL</a:t>
          </a:r>
        </a:p>
      </dsp:txBody>
      <dsp:txXfrm>
        <a:off x="0" y="4147784"/>
        <a:ext cx="3652242" cy="829415"/>
      </dsp:txXfrm>
    </dsp:sp>
    <dsp:sp modelId="{BAEEAC8D-1F95-465A-8EE8-9C7C749C1F6B}">
      <dsp:nvSpPr>
        <dsp:cNvPr id="0" name=""/>
        <dsp:cNvSpPr/>
      </dsp:nvSpPr>
      <dsp:spPr>
        <a:xfrm>
          <a:off x="0" y="4977199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1CB956-82F2-4230-9084-FA0299EE02CB}">
      <dsp:nvSpPr>
        <dsp:cNvPr id="0" name=""/>
        <dsp:cNvSpPr/>
      </dsp:nvSpPr>
      <dsp:spPr>
        <a:xfrm>
          <a:off x="0" y="4977199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Application and DBA Lead at Nexus Pharmaceuticals</a:t>
          </a:r>
        </a:p>
      </dsp:txBody>
      <dsp:txXfrm>
        <a:off x="0" y="4977199"/>
        <a:ext cx="3652242" cy="8294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751B84-6E04-4145-B8E2-9B1D5C04578C}">
      <dsp:nvSpPr>
        <dsp:cNvPr id="0" name=""/>
        <dsp:cNvSpPr/>
      </dsp:nvSpPr>
      <dsp:spPr>
        <a:xfrm>
          <a:off x="0" y="220"/>
          <a:ext cx="4606537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8EB2CC-AABF-427E-975C-883244BBA84F}">
      <dsp:nvSpPr>
        <dsp:cNvPr id="0" name=""/>
        <dsp:cNvSpPr/>
      </dsp:nvSpPr>
      <dsp:spPr>
        <a:xfrm>
          <a:off x="0" y="0"/>
          <a:ext cx="4606537" cy="980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chemeClr val="tx1"/>
              </a:solidFill>
            </a:rPr>
            <a:t>Frequent SQL Server blogger, www.davebland.com</a:t>
          </a:r>
        </a:p>
      </dsp:txBody>
      <dsp:txXfrm>
        <a:off x="0" y="0"/>
        <a:ext cx="4606537" cy="980267"/>
      </dsp:txXfrm>
    </dsp:sp>
    <dsp:sp modelId="{0D5167C1-363A-452C-B388-64B53897FD9B}">
      <dsp:nvSpPr>
        <dsp:cNvPr id="0" name=""/>
        <dsp:cNvSpPr/>
      </dsp:nvSpPr>
      <dsp:spPr>
        <a:xfrm>
          <a:off x="0" y="980488"/>
          <a:ext cx="4606537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1E1F17-E17E-40B0-B27F-146942BED5A7}">
      <dsp:nvSpPr>
        <dsp:cNvPr id="0" name=""/>
        <dsp:cNvSpPr/>
      </dsp:nvSpPr>
      <dsp:spPr>
        <a:xfrm>
          <a:off x="0" y="980488"/>
          <a:ext cx="4606537" cy="1133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Frequent Presenter at SQL Saturday events and SQL Server User groups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tx1"/>
            </a:solidFill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tx1"/>
            </a:solidFill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chemeClr val="tx1"/>
              </a:solidFill>
            </a:rPr>
            <a:t>	</a:t>
          </a:r>
          <a:endParaRPr lang="en-US" sz="1600" b="0" kern="1200" dirty="0">
            <a:solidFill>
              <a:schemeClr val="tx1"/>
            </a:solidFill>
          </a:endParaRPr>
        </a:p>
      </dsp:txBody>
      <dsp:txXfrm>
        <a:off x="0" y="980488"/>
        <a:ext cx="4606537" cy="11334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BB62E6-AAF6-4893-B81E-BF08E09FCB1B}">
      <dsp:nvSpPr>
        <dsp:cNvPr id="0" name=""/>
        <dsp:cNvSpPr/>
      </dsp:nvSpPr>
      <dsp:spPr>
        <a:xfrm>
          <a:off x="119968" y="1707722"/>
          <a:ext cx="906675" cy="90667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6670A7-CB83-4CD7-96A8-0A76A6A61BA5}">
      <dsp:nvSpPr>
        <dsp:cNvPr id="0" name=""/>
        <dsp:cNvSpPr/>
      </dsp:nvSpPr>
      <dsp:spPr>
        <a:xfrm>
          <a:off x="310370" y="1898124"/>
          <a:ext cx="525871" cy="5258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EB3121-B131-4E8A-876D-B41FCF4A3648}">
      <dsp:nvSpPr>
        <dsp:cNvPr id="0" name=""/>
        <dsp:cNvSpPr/>
      </dsp:nvSpPr>
      <dsp:spPr>
        <a:xfrm>
          <a:off x="1220931" y="1707722"/>
          <a:ext cx="2137162" cy="9066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Basic Design</a:t>
          </a:r>
        </a:p>
      </dsp:txBody>
      <dsp:txXfrm>
        <a:off x="1220931" y="1707722"/>
        <a:ext cx="2137162" cy="906675"/>
      </dsp:txXfrm>
    </dsp:sp>
    <dsp:sp modelId="{22FC9F10-BA7D-4C1D-882E-D4B8254DE465}">
      <dsp:nvSpPr>
        <dsp:cNvPr id="0" name=""/>
        <dsp:cNvSpPr/>
      </dsp:nvSpPr>
      <dsp:spPr>
        <a:xfrm>
          <a:off x="3730478" y="1707722"/>
          <a:ext cx="906675" cy="90667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A2BEA9-26C8-4C5A-A221-108B3A388FC4}">
      <dsp:nvSpPr>
        <dsp:cNvPr id="0" name=""/>
        <dsp:cNvSpPr/>
      </dsp:nvSpPr>
      <dsp:spPr>
        <a:xfrm>
          <a:off x="3920880" y="1898124"/>
          <a:ext cx="525871" cy="5258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5D0739-9B44-456B-B265-236CCAA8A68E}">
      <dsp:nvSpPr>
        <dsp:cNvPr id="0" name=""/>
        <dsp:cNvSpPr/>
      </dsp:nvSpPr>
      <dsp:spPr>
        <a:xfrm>
          <a:off x="4831441" y="1707722"/>
          <a:ext cx="2137162" cy="9066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Monitor</a:t>
          </a:r>
          <a:r>
            <a:rPr lang="en-US" sz="2400" kern="1200" baseline="0" dirty="0"/>
            <a:t> Solution</a:t>
          </a:r>
          <a:endParaRPr lang="en-US" sz="2400" kern="1200" dirty="0"/>
        </a:p>
      </dsp:txBody>
      <dsp:txXfrm>
        <a:off x="4831441" y="1707722"/>
        <a:ext cx="2137162" cy="906675"/>
      </dsp:txXfrm>
    </dsp:sp>
    <dsp:sp modelId="{644FE0E4-F9C0-4131-9902-CFB239727904}">
      <dsp:nvSpPr>
        <dsp:cNvPr id="0" name=""/>
        <dsp:cNvSpPr/>
      </dsp:nvSpPr>
      <dsp:spPr>
        <a:xfrm>
          <a:off x="119968" y="2995898"/>
          <a:ext cx="906675" cy="90667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A32AC3-80E1-43BF-BFB0-D00D6277FBDB}">
      <dsp:nvSpPr>
        <dsp:cNvPr id="0" name=""/>
        <dsp:cNvSpPr/>
      </dsp:nvSpPr>
      <dsp:spPr>
        <a:xfrm>
          <a:off x="310370" y="3186299"/>
          <a:ext cx="525871" cy="5258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D83F8E-E146-481C-BBE8-41D8103E7043}">
      <dsp:nvSpPr>
        <dsp:cNvPr id="0" name=""/>
        <dsp:cNvSpPr/>
      </dsp:nvSpPr>
      <dsp:spPr>
        <a:xfrm>
          <a:off x="1220931" y="2995898"/>
          <a:ext cx="2137162" cy="9066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Reporting</a:t>
          </a:r>
        </a:p>
      </dsp:txBody>
      <dsp:txXfrm>
        <a:off x="1220931" y="2995898"/>
        <a:ext cx="2137162" cy="906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D0EC67-66D7-47F8-A002-277ECF0D5A15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087CA-5C2E-4AB7-A0A2-43B92A5BA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90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27BEE339-B211-4FEC-9AA7-8EF2995206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120801F0-F132-4570-9AF9-FC3C415B9A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Don’t spend too much time here, redirect to my blog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6287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18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381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8332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003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37775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35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541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11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971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587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0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028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669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082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815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65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6A0D0C2-BA3B-431D-BE3B-C7F08C9400F1}" type="datetimeFigureOut">
              <a:rPr lang="en-US" smtClean="0"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2FCB639-F96D-4736-8EB2-9632550E9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758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D793C87-C0DE-4D01-A3E4-3BA40F4FBC30}"/>
              </a:ext>
            </a:extLst>
          </p:cNvPr>
          <p:cNvSpPr/>
          <p:nvPr/>
        </p:nvSpPr>
        <p:spPr>
          <a:xfrm>
            <a:off x="4971588" y="2627580"/>
            <a:ext cx="5143126" cy="225014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D5EEF7B-D213-4011-B6CB-FAB9952717CF}"/>
              </a:ext>
            </a:extLst>
          </p:cNvPr>
          <p:cNvSpPr/>
          <p:nvPr/>
        </p:nvSpPr>
        <p:spPr>
          <a:xfrm>
            <a:off x="4876800" y="2465294"/>
            <a:ext cx="6696635" cy="3514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7A675F33-98AF-4B83-A3BB-0780A23145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E3C5BEB7-4C36-4AF2-9BDB-BC5325B8C8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86" b="7624"/>
          <a:stretch/>
        </p:blipFill>
        <p:spPr bwMode="auto">
          <a:xfrm>
            <a:off x="3175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D46A24-008C-45D4-B8A6-B7599A5C47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8428" y="1169313"/>
            <a:ext cx="10825007" cy="1761075"/>
          </a:xfrm>
        </p:spPr>
        <p:txBody>
          <a:bodyPr>
            <a:normAutofit fontScale="90000"/>
          </a:bodyPr>
          <a:lstStyle/>
          <a:p>
            <a:pPr algn="l"/>
            <a:r>
              <a:rPr lang="en-US" b="1" i="0" dirty="0">
                <a:effectLst/>
                <a:latin typeface="Arial" panose="020B0604020202020204" pitchFamily="34" charset="0"/>
              </a:rPr>
              <a:t>Completing a Performance Assessment and Creating a Monitoring Tool using SSMS, SSRS and PowerShell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8E78FC-1FFC-42CA-9AC0-CA9492BD06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765100" cy="194733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Dave Bland</a:t>
            </a:r>
          </a:p>
          <a:p>
            <a:r>
              <a:rPr lang="en-US" dirty="0">
                <a:solidFill>
                  <a:schemeClr val="tx1"/>
                </a:solidFill>
              </a:rPr>
              <a:t>daveb8782@gmail.com</a:t>
            </a:r>
          </a:p>
          <a:p>
            <a:r>
              <a:rPr lang="en-US" dirty="0">
                <a:solidFill>
                  <a:schemeClr val="tx1"/>
                </a:solidFill>
              </a:rPr>
              <a:t>@SQLDave29</a:t>
            </a:r>
          </a:p>
          <a:p>
            <a:r>
              <a:rPr lang="en-US" dirty="0">
                <a:solidFill>
                  <a:schemeClr val="tx1"/>
                </a:solidFill>
              </a:rPr>
              <a:t>www.davebland.com</a:t>
            </a:r>
          </a:p>
        </p:txBody>
      </p:sp>
    </p:spTree>
    <p:extLst>
      <p:ext uri="{BB962C8B-B14F-4D97-AF65-F5344CB8AC3E}">
        <p14:creationId xmlns:p14="http://schemas.microsoft.com/office/powerpoint/2010/main" val="2022574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2103B461-323C-4912-BFFD-C375826620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BC21318-F4F4-4524-95D1-6B7FE0A788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9FFA8E5-974F-409E-89C6-E185BD9093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384E2B1-7008-45EE-9F2E-FEF3A08978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4563410-7FE9-4955-89C6-0FB9326CD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AD14C0E-D5DF-4BDC-BD92-642CFF1801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id="{B1ECD48A-A6CE-48F3-8E89-3399C9938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Single Corner Snipped 56">
            <a:extLst>
              <a:ext uri="{FF2B5EF4-FFF2-40B4-BE49-F238E27FC236}">
                <a16:creationId xmlns:a16="http://schemas.microsoft.com/office/drawing/2014/main" id="{0A3F7A1B-3080-4A65-A240-2E1A6EF84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5"/>
            <a:ext cx="12188952" cy="5571071"/>
          </a:xfrm>
          <a:prstGeom prst="snip1Rect">
            <a:avLst>
              <a:gd name="adj" fmla="val 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AEC82B-17BA-A4CD-B83A-3370BC96E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149" y="341362"/>
            <a:ext cx="5773366" cy="588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31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20B0E-180D-A3A9-8C9D-4E38FC82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  <a:latin typeface="+mn-lt"/>
              </a:rPr>
              <a:t>DATA SATURDAY DALLAS 2024 SPONSOR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B1889-BDA3-C24E-17C0-0D88956E16A2}"/>
              </a:ext>
            </a:extLst>
          </p:cNvPr>
          <p:cNvSpPr>
            <a:spLocks/>
          </p:cNvSpPr>
          <p:nvPr/>
        </p:nvSpPr>
        <p:spPr>
          <a:xfrm>
            <a:off x="2022422" y="3280026"/>
            <a:ext cx="7652518" cy="223759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329184"/>
            <a:r>
              <a:rPr lang="en-US" sz="3888" u="sng" kern="1200" dirty="0">
                <a:solidFill>
                  <a:schemeClr val="bg2">
                    <a:lumMod val="75000"/>
                  </a:schemeClr>
                </a:solidFill>
                <a:ea typeface="+mn-ea"/>
                <a:cs typeface="+mn-cs"/>
              </a:rPr>
              <a:t>SILVER</a:t>
            </a:r>
            <a:endParaRPr lang="en-US" sz="5400" u="sng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C4FCFFD-B120-8394-0B40-2B395D536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243" y="2247405"/>
            <a:ext cx="3401539" cy="52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92575744-6276-FB20-808D-96D85EC4E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313" y="2355128"/>
            <a:ext cx="2971358" cy="88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9C94EC0-4DE8-674C-E98B-3B6B0B6A3C9E}"/>
              </a:ext>
            </a:extLst>
          </p:cNvPr>
          <p:cNvSpPr txBox="1">
            <a:spLocks/>
          </p:cNvSpPr>
          <p:nvPr/>
        </p:nvSpPr>
        <p:spPr>
          <a:xfrm>
            <a:off x="2022422" y="1289651"/>
            <a:ext cx="7652518" cy="191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58368">
              <a:spcBef>
                <a:spcPts val="720"/>
              </a:spcBef>
              <a:buNone/>
            </a:pPr>
            <a:r>
              <a:rPr lang="en-US" sz="5760" u="sng" kern="1200" dirty="0">
                <a:solidFill>
                  <a:srgbClr val="CC9900"/>
                </a:solidFill>
                <a:ea typeface="+mn-ea"/>
                <a:cs typeface="+mn-cs"/>
              </a:rPr>
              <a:t>GOLD</a:t>
            </a:r>
            <a:endParaRPr lang="en-US" sz="8000" u="sng" dirty="0">
              <a:solidFill>
                <a:srgbClr val="CC9900"/>
              </a:solidFill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1F20A7E6-7061-A33F-4314-47A72BD7E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094" y="4646288"/>
            <a:ext cx="883838" cy="87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B7B4DC21-B411-15D1-C882-3EC9A0C1A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605" y="4646288"/>
            <a:ext cx="2466214" cy="89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144389D6-C851-7EE3-16D9-6B1721D6B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619" y="4742089"/>
            <a:ext cx="816667" cy="81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05CBFB5A-FDFF-7570-0BDE-E654E0837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327" y="5618090"/>
            <a:ext cx="2134101" cy="68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6FFC4647-A374-9441-FDC3-AD6FC4254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688" y="5605290"/>
            <a:ext cx="3438088" cy="70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320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863AA-F9B6-097A-7CAE-EE378941E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34644"/>
            <a:ext cx="10509504" cy="1076914"/>
          </a:xfrm>
        </p:spPr>
        <p:txBody>
          <a:bodyPr anchor="ctr">
            <a:normAutofit/>
          </a:bodyPr>
          <a:lstStyle/>
          <a:p>
            <a:pPr algn="ctr"/>
            <a:r>
              <a:rPr lang="en-US" sz="4000" dirty="0">
                <a:latin typeface="+mn-lt"/>
              </a:rPr>
              <a:t>DON’T FORGET TO SUPPORT NTSSUG</a:t>
            </a:r>
          </a:p>
        </p:txBody>
      </p:sp>
      <p:pic>
        <p:nvPicPr>
          <p:cNvPr id="5" name="Content Placeholder 4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A3B88AFA-EE92-F6B7-6858-9F4F34426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2494457"/>
            <a:ext cx="3567884" cy="35678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24722D-4299-FF45-3A21-EAE2A52E9988}"/>
              </a:ext>
            </a:extLst>
          </p:cNvPr>
          <p:cNvSpPr txBox="1"/>
          <p:nvPr/>
        </p:nvSpPr>
        <p:spPr>
          <a:xfrm>
            <a:off x="763555" y="1411852"/>
            <a:ext cx="3567883" cy="5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0916"/>
            <a:r>
              <a:rPr lang="en-US" sz="2884" kern="1200" dirty="0">
                <a:solidFill>
                  <a:schemeClr val="tx1"/>
                </a:solidFill>
                <a:ea typeface="+mn-ea"/>
                <a:cs typeface="+mn-cs"/>
              </a:rPr>
              <a:t>Follow us on LinkedIn</a:t>
            </a:r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143497-2916-A644-7374-707041F6C819}"/>
              </a:ext>
            </a:extLst>
          </p:cNvPr>
          <p:cNvSpPr txBox="1"/>
          <p:nvPr/>
        </p:nvSpPr>
        <p:spPr>
          <a:xfrm>
            <a:off x="5195459" y="1754794"/>
            <a:ext cx="5731206" cy="5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0916"/>
            <a:r>
              <a:rPr lang="en-US" sz="2884" kern="1200" dirty="0">
                <a:solidFill>
                  <a:schemeClr val="tx1"/>
                </a:solidFill>
                <a:ea typeface="+mn-ea"/>
                <a:cs typeface="+mn-cs"/>
              </a:rPr>
              <a:t>Join us monthly for more learning.</a:t>
            </a:r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064E58-8C62-6670-F71A-68881AAB012A}"/>
              </a:ext>
            </a:extLst>
          </p:cNvPr>
          <p:cNvSpPr txBox="1"/>
          <p:nvPr/>
        </p:nvSpPr>
        <p:spPr>
          <a:xfrm>
            <a:off x="5399081" y="2759818"/>
            <a:ext cx="5542057" cy="66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0916"/>
            <a:r>
              <a:rPr lang="en-US" sz="1854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rPr>
              <a:t>Third Thursday of every Month right here at this same location.</a:t>
            </a:r>
            <a:endParaRPr lang="en-US">
              <a:latin typeface="Arial Rounded MT Bold" panose="020F07040305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F929DF-87AB-63D4-F7AB-047953DD8AC3}"/>
              </a:ext>
            </a:extLst>
          </p:cNvPr>
          <p:cNvSpPr txBox="1"/>
          <p:nvPr/>
        </p:nvSpPr>
        <p:spPr>
          <a:xfrm>
            <a:off x="5399081" y="3632141"/>
            <a:ext cx="2922348" cy="38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0916"/>
            <a:r>
              <a:rPr lang="en-US" sz="1854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rPr>
              <a:t>Meetup</a:t>
            </a:r>
            <a:endParaRPr lang="en-US">
              <a:latin typeface="Arial Rounded MT Bold" panose="020F0704030504030204" pitchFamily="34" charset="0"/>
            </a:endParaRPr>
          </a:p>
        </p:txBody>
      </p:sp>
      <p:pic>
        <p:nvPicPr>
          <p:cNvPr id="11" name="Picture 10" descr="A qr code with a white background&#10;&#10;Description automatically generated">
            <a:extLst>
              <a:ext uri="{FF2B5EF4-FFF2-40B4-BE49-F238E27FC236}">
                <a16:creationId xmlns:a16="http://schemas.microsoft.com/office/drawing/2014/main" id="{1DD9AC44-B40A-FB81-6560-F6119CC255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038" y="4014133"/>
            <a:ext cx="2014434" cy="20144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F60F941-BA7F-D7A7-023F-5FD2619C1248}"/>
              </a:ext>
            </a:extLst>
          </p:cNvPr>
          <p:cNvSpPr txBox="1"/>
          <p:nvPr/>
        </p:nvSpPr>
        <p:spPr>
          <a:xfrm>
            <a:off x="8422308" y="3632141"/>
            <a:ext cx="2922348" cy="38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0916"/>
            <a:r>
              <a:rPr lang="en-US" sz="1854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rPr>
              <a:t>Google</a:t>
            </a:r>
            <a:endParaRPr lang="en-US">
              <a:latin typeface="Arial Rounded MT Bold" panose="020F0704030504030204" pitchFamily="34" charset="0"/>
            </a:endParaRPr>
          </a:p>
        </p:txBody>
      </p:sp>
      <p:pic>
        <p:nvPicPr>
          <p:cNvPr id="14" name="Picture 13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D820BFA-7C8A-6BAB-F3BF-4BD90D49CC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265" y="4014133"/>
            <a:ext cx="2014433" cy="201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97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>
            <a:extLst>
              <a:ext uri="{FF2B5EF4-FFF2-40B4-BE49-F238E27FC236}">
                <a16:creationId xmlns:a16="http://schemas.microsoft.com/office/drawing/2014/main" id="{23C97919-56EF-4E42-93E0-144E2712CA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5393" y="165759"/>
            <a:ext cx="2736850" cy="70723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en-US" sz="4000" dirty="0"/>
              <a:t>About Me</a:t>
            </a:r>
            <a:r>
              <a:rPr lang="en-US" altLang="en-US" dirty="0"/>
              <a:t>	</a:t>
            </a:r>
          </a:p>
        </p:txBody>
      </p:sp>
      <p:graphicFrame>
        <p:nvGraphicFramePr>
          <p:cNvPr id="5125" name="Content Placeholder 1">
            <a:extLst>
              <a:ext uri="{FF2B5EF4-FFF2-40B4-BE49-F238E27FC236}">
                <a16:creationId xmlns:a16="http://schemas.microsoft.com/office/drawing/2014/main" id="{29D017E6-8673-4503-8C56-6ECFE801F0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4481284"/>
              </p:ext>
            </p:extLst>
          </p:nvPr>
        </p:nvGraphicFramePr>
        <p:xfrm>
          <a:off x="6257321" y="872991"/>
          <a:ext cx="3652242" cy="5807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FBAC3A28-882A-46AA-A948-D112322185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1459773"/>
              </p:ext>
            </p:extLst>
          </p:nvPr>
        </p:nvGraphicFramePr>
        <p:xfrm>
          <a:off x="782207" y="1314798"/>
          <a:ext cx="4606537" cy="2114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4341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C020403E-1483-4513-8FD0-72554DA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-8" b="-8"/>
          <a:stretch>
            <a:fillRect/>
          </a:stretch>
        </p:blipFill>
        <p:spPr bwMode="auto">
          <a:xfrm>
            <a:off x="10950576" y="-40481"/>
            <a:ext cx="103346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9">
            <a:extLst>
              <a:ext uri="{FF2B5EF4-FFF2-40B4-BE49-F238E27FC236}">
                <a16:creationId xmlns:a16="http://schemas.microsoft.com/office/drawing/2014/main" id="{2C33F367-76E5-4D2A-96B1-4FD443CDD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dk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dk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nip Diagonal Corner Rectangle 21">
            <a:extLst>
              <a:ext uri="{FF2B5EF4-FFF2-40B4-BE49-F238E27FC236}">
                <a16:creationId xmlns:a16="http://schemas.microsoft.com/office/drawing/2014/main" id="{6F769419-3E73-449D-B62A-0CDEC946A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8129873" cy="6858002"/>
          </a:xfrm>
          <a:prstGeom prst="snip2DiagRect">
            <a:avLst>
              <a:gd name="adj1" fmla="val 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13">
            <a:extLst>
              <a:ext uri="{FF2B5EF4-FFF2-40B4-BE49-F238E27FC236}">
                <a16:creationId xmlns:a16="http://schemas.microsoft.com/office/drawing/2014/main" id="{A6515200-42F9-488F-9895-6CDBCD1E8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3185F0E-78D5-4C2D-9239-D3515B448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5BD9142-FF9C-4EED-A027-18D095481B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2F547D3-9752-4481-B3A8-50E08610B8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999C2F-3D0D-4813-9696-83630A6FE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C737390-C9CA-456B-9F40-D7A76EA24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D08555D-A24A-4BB9-AF9D-2D93FCF1B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8661" y="941424"/>
            <a:ext cx="3043896" cy="3248611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Agenda</a:t>
            </a:r>
          </a:p>
        </p:txBody>
      </p:sp>
      <p:graphicFrame>
        <p:nvGraphicFramePr>
          <p:cNvPr id="24" name="Content Placeholder 2">
            <a:extLst>
              <a:ext uri="{FF2B5EF4-FFF2-40B4-BE49-F238E27FC236}">
                <a16:creationId xmlns:a16="http://schemas.microsoft.com/office/drawing/2014/main" id="{5BAC2322-3BD5-4037-8FE9-5C0C87D3E2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950222"/>
              </p:ext>
            </p:extLst>
          </p:nvPr>
        </p:nvGraphicFramePr>
        <p:xfrm>
          <a:off x="692069" y="571173"/>
          <a:ext cx="7088573" cy="5610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038DC72A-929B-4F7A-A996-4D4FF5C58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-8" b="-8"/>
          <a:stretch>
            <a:fillRect/>
          </a:stretch>
        </p:blipFill>
        <p:spPr bwMode="auto">
          <a:xfrm>
            <a:off x="10950576" y="-40481"/>
            <a:ext cx="103346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632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FD48FB1-66D8-4676-B0AA-C139A1DB78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033F5AE-6728-4F19-8DED-658E674B3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2C7D74A-18BA-4709-A808-44E8815C4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5164A3F-1561-4039-8185-AB0EEB713E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A35DB53-42BE-460E-9CA1-1294C98463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7A675F33-98AF-4B83-A3BB-0780A23145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7CA715-DEE2-C749-3F6C-A385D8084A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15625" r="4819" b="1"/>
          <a:stretch/>
        </p:blipFill>
        <p:spPr>
          <a:xfrm>
            <a:off x="-3175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891599-E204-1B92-847B-FCBD7F1E3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685799"/>
            <a:ext cx="8001000" cy="2971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4294712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1687B-79A4-7B72-5288-F6A67C1EE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Performance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12D683-BA72-F610-6736-B511D2FE3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13" y="521626"/>
            <a:ext cx="11799373" cy="329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6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1687B-79A4-7B72-5288-F6A67C1EE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Performance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2A4A79-B5D3-960A-7F5E-A26778775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360"/>
            <a:ext cx="12192000" cy="34863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99E73E-3A86-0F97-F524-3130678D1F52}"/>
              </a:ext>
            </a:extLst>
          </p:cNvPr>
          <p:cNvSpPr txBox="1"/>
          <p:nvPr/>
        </p:nvSpPr>
        <p:spPr>
          <a:xfrm>
            <a:off x="723900" y="3895725"/>
            <a:ext cx="10344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 Cores and 86,000 job executions per day</a:t>
            </a:r>
          </a:p>
        </p:txBody>
      </p:sp>
    </p:spTree>
    <p:extLst>
      <p:ext uri="{BB962C8B-B14F-4D97-AF65-F5344CB8AC3E}">
        <p14:creationId xmlns:p14="http://schemas.microsoft.com/office/powerpoint/2010/main" val="733657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BC89-BB94-416A-BC5C-8F7B98339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174" y="2245294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en-US" dirty="0"/>
              <a:t>Questions?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Dave Bland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daveb8782@gmail.com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@SQLDave29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www.davebland.com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625060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13002</TotalTime>
  <Words>195</Words>
  <Application>Microsoft Office PowerPoint</Application>
  <PresentationFormat>Widescreen</PresentationFormat>
  <Paragraphs>37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Rounded MT Bold</vt:lpstr>
      <vt:lpstr>Calibri</vt:lpstr>
      <vt:lpstr>Century Gothic</vt:lpstr>
      <vt:lpstr>Wingdings 3</vt:lpstr>
      <vt:lpstr>Slice</vt:lpstr>
      <vt:lpstr>Completing a Performance Assessment and Creating a Monitoring Tool using SSMS, SSRS and PowerShell</vt:lpstr>
      <vt:lpstr>DATA SATURDAY DALLAS 2024 SPONSOR</vt:lpstr>
      <vt:lpstr>DON’T FORGET TO SUPPORT NTSSUG</vt:lpstr>
      <vt:lpstr>About Me </vt:lpstr>
      <vt:lpstr>Agenda</vt:lpstr>
      <vt:lpstr>Demo</vt:lpstr>
      <vt:lpstr>Impact on Performance</vt:lpstr>
      <vt:lpstr>Impact on Performance</vt:lpstr>
      <vt:lpstr>Questions?    Dave Bland daveb8782@gmail.com @SQLDave29 www.davebland.com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azure data studio</dc:title>
  <dc:creator>dave C</dc:creator>
  <cp:lastModifiedBy>dave Bland</cp:lastModifiedBy>
  <cp:revision>122</cp:revision>
  <dcterms:created xsi:type="dcterms:W3CDTF">2019-09-01T20:59:50Z</dcterms:created>
  <dcterms:modified xsi:type="dcterms:W3CDTF">2024-09-05T01:17:51Z</dcterms:modified>
</cp:coreProperties>
</file>