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39" r:id="rId4"/>
  </p:sldMasterIdLst>
  <p:notesMasterIdLst>
    <p:notesMasterId r:id="rId44"/>
  </p:notesMasterIdLst>
  <p:handoutMasterIdLst>
    <p:handoutMasterId r:id="rId45"/>
  </p:handoutMasterIdLst>
  <p:sldIdLst>
    <p:sldId id="371" r:id="rId5"/>
    <p:sldId id="365" r:id="rId6"/>
    <p:sldId id="411" r:id="rId7"/>
    <p:sldId id="359" r:id="rId8"/>
    <p:sldId id="384" r:id="rId9"/>
    <p:sldId id="423" r:id="rId10"/>
    <p:sldId id="413" r:id="rId11"/>
    <p:sldId id="387" r:id="rId12"/>
    <p:sldId id="386" r:id="rId13"/>
    <p:sldId id="420" r:id="rId14"/>
    <p:sldId id="414" r:id="rId15"/>
    <p:sldId id="416" r:id="rId16"/>
    <p:sldId id="419" r:id="rId17"/>
    <p:sldId id="388" r:id="rId18"/>
    <p:sldId id="407" r:id="rId19"/>
    <p:sldId id="389" r:id="rId20"/>
    <p:sldId id="404" r:id="rId21"/>
    <p:sldId id="393" r:id="rId22"/>
    <p:sldId id="412" r:id="rId23"/>
    <p:sldId id="394" r:id="rId24"/>
    <p:sldId id="395" r:id="rId25"/>
    <p:sldId id="396" r:id="rId26"/>
    <p:sldId id="421" r:id="rId27"/>
    <p:sldId id="417" r:id="rId28"/>
    <p:sldId id="397" r:id="rId29"/>
    <p:sldId id="410" r:id="rId30"/>
    <p:sldId id="422" r:id="rId31"/>
    <p:sldId id="398" r:id="rId32"/>
    <p:sldId id="399" r:id="rId33"/>
    <p:sldId id="402" r:id="rId34"/>
    <p:sldId id="424" r:id="rId35"/>
    <p:sldId id="409" r:id="rId36"/>
    <p:sldId id="400" r:id="rId37"/>
    <p:sldId id="401" r:id="rId38"/>
    <p:sldId id="406" r:id="rId39"/>
    <p:sldId id="415" r:id="rId40"/>
    <p:sldId id="368" r:id="rId41"/>
    <p:sldId id="367" r:id="rId42"/>
    <p:sldId id="418" r:id="rId43"/>
  </p:sldIdLst>
  <p:sldSz cx="12192000" cy="6858000"/>
  <p:notesSz cx="6797675" cy="9926638"/>
  <p:embeddedFontLst>
    <p:embeddedFont>
      <p:font typeface="IBM Plex Sans Medium" panose="020B0603050203000203" pitchFamily="34" charset="0"/>
      <p:regular r:id="rId46"/>
      <p:italic r:id="rId47"/>
    </p:embeddedFont>
    <p:embeddedFont>
      <p:font typeface="Open Sans" panose="020B0606030504020204" pitchFamily="34" charset="0"/>
      <p:regular r:id="rId48"/>
      <p:bold r:id="rId49"/>
      <p:italic r:id="rId50"/>
      <p:boldItalic r:id="rId51"/>
    </p:embeddedFont>
    <p:embeddedFont>
      <p:font typeface="Roboto" panose="02000000000000000000" pitchFamily="2" charset="0"/>
      <p:regular r:id="rId52"/>
      <p:bold r:id="rId53"/>
      <p:italic r:id="rId54"/>
      <p:boldItalic r:id="rId55"/>
    </p:embeddedFont>
    <p:embeddedFont>
      <p:font typeface="Roboto Bold" panose="020B0604020202020204" charset="0"/>
      <p:bold r:id="rId56"/>
      <p:italic r:id="rId57"/>
      <p:boldItalic r:id="rId58"/>
    </p:embeddedFont>
    <p:embeddedFont>
      <p:font typeface="Roboto Regular" panose="020B0604020202020204" charset="0"/>
      <p:regular r:id="rId59"/>
      <p:bold r:id="rId60"/>
      <p:italic r:id="rId61"/>
      <p:boldItalic r:id="rId62"/>
    </p:embeddedFont>
    <p:embeddedFont>
      <p:font typeface="Segoe UI" panose="020B0502040204020203" pitchFamily="34" charset="0"/>
      <p:regular r:id="rId63"/>
      <p:bold r:id="rId64"/>
      <p:italic r:id="rId65"/>
      <p:boldItalic r:id="rId66"/>
    </p:embeddedFont>
    <p:embeddedFont>
      <p:font typeface="Verdana" panose="020B0604030504040204" pitchFamily="34" charset="0"/>
      <p:regular r:id="rId67"/>
      <p:bold r:id="rId68"/>
      <p:italic r:id="rId69"/>
      <p:boldItalic r:id="rId70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Content" id="{D71A75A3-E1F9-BB43-BA52-0CD7E5C3B444}">
          <p14:sldIdLst/>
        </p14:section>
        <p14:section name="Icons and grphics" id="{D4DDB8B1-E909-DE45-87A1-F4AE7D892E14}">
          <p14:sldIdLst/>
        </p14:section>
        <p14:section name="Slide examples" id="{C7DC3557-7183-A043-A4DD-45D4BFD57DAC}">
          <p14:sldIdLst>
            <p14:sldId id="371"/>
            <p14:sldId id="365"/>
            <p14:sldId id="411"/>
            <p14:sldId id="359"/>
            <p14:sldId id="384"/>
            <p14:sldId id="423"/>
            <p14:sldId id="413"/>
            <p14:sldId id="387"/>
            <p14:sldId id="386"/>
            <p14:sldId id="420"/>
            <p14:sldId id="414"/>
            <p14:sldId id="416"/>
            <p14:sldId id="419"/>
            <p14:sldId id="388"/>
            <p14:sldId id="407"/>
            <p14:sldId id="389"/>
            <p14:sldId id="404"/>
            <p14:sldId id="393"/>
            <p14:sldId id="412"/>
            <p14:sldId id="394"/>
            <p14:sldId id="395"/>
            <p14:sldId id="396"/>
            <p14:sldId id="421"/>
            <p14:sldId id="417"/>
            <p14:sldId id="397"/>
            <p14:sldId id="410"/>
            <p14:sldId id="422"/>
            <p14:sldId id="398"/>
            <p14:sldId id="399"/>
            <p14:sldId id="402"/>
            <p14:sldId id="424"/>
            <p14:sldId id="409"/>
            <p14:sldId id="400"/>
            <p14:sldId id="401"/>
            <p14:sldId id="406"/>
            <p14:sldId id="415"/>
            <p14:sldId id="368"/>
            <p14:sldId id="367"/>
            <p14:sldId id="41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C1C1A00-73D5-1DF3-5547-98A7D8EA9C5A}" name="Pat Lima" initials="PL" userId="S::Pat.Lima@red-gate.com::b3530849-8825-4999-945d-f7b930f3bccc" providerId="AD"/>
  <p188:author id="{CB445708-A124-7A93-D74A-1854979CA4CD}" name="Annabel Bradford" initials="AB" userId="S::annabel.bradford@red-gate.com::dcf9b3cd-eae4-4ad8-b8c4-002c82c7e4a1" providerId="AD"/>
  <p188:author id="{C263C11C-505C-068C-9836-17A024092ACE}" name="Sneh Zaveri" initials="SZ" userId="S::sneh.zaveri@red-gate.com::cfc53dd7-3130-46c5-840f-0798841638cf" providerId="AD"/>
  <p188:author id="{852F9E47-C14E-BEC5-F6BC-A6E84325B495}" name="Pat Lima" initials="PL" userId="S::pat.lima@red-gate.com::b3530849-8825-4999-945d-f7b930f3bccc" providerId="AD"/>
  <p188:author id="{81B96763-8A3A-EE90-9119-5FE186E75F50}" name="Craig Ellis" initials="CE" userId="S::craig.ellis@red-gate.com::814943ef-bc4a-49b9-a49c-491e32997dd0" providerId="AD"/>
  <p188:author id="{43E32397-5AC5-FE8D-8F1E-651716232A86}" name="Rain Cao" initials="RC" userId="S::rain.cao@red-gate.com::fd3af6c4-6987-4917-9236-8c7e6ae59d27" providerId="AD"/>
  <p188:author id="{5BDAC7A2-0C65-696A-A09B-067B3574E82F}" name="Anika Poliseno" initials="AP" userId="Anika Poliseno" providerId="None"/>
  <p188:author id="{2D268DC1-7348-79C1-813F-9A60049F9793}" name="Anika Poliseno" initials="AP" userId="S::anika.poliseno@red-gate.com::4df46166-2097-4905-989a-f31736024660" providerId="AD"/>
  <p188:author id="{DEBFF0C3-F6C1-9813-905D-BA567471174C}" name="Dylan Harding" initials="DH" userId="S::dylan.harding@red-gate.com::a84da45a-9c97-41ab-9898-065ca20235fc" providerId="AD"/>
  <p188:author id="{1E270ACC-ED87-DD83-45BB-4893889E8A6D}" name="Cecilia Judmann" initials="CJ" userId="S::cecilia.judmann@red-gate.com::34ba065a-3c01-4034-87f8-23f04a4469c0" providerId="AD"/>
  <p188:author id="{D03476D1-2A18-08C0-1A81-A55F4939DA72}" name="Terence O'Shea" initials="TO" userId="S::terence.oshea@red-gate.com::c38218f2-9dfb-4b76-9955-b03e1a0bfbff" providerId="AD"/>
  <p188:author id="{0CA76BFE-3AEF-ECA6-FD28-577478B8C255}" name="Sanjeet Gandham" initials="SG" userId="S::sanjeet.gandham@red-gate.com::98e95d9d-2b41-4f7c-b90e-6d37c126b3e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AB2A"/>
    <a:srgbClr val="ECECEC"/>
    <a:srgbClr val="000011"/>
    <a:srgbClr val="00A361"/>
    <a:srgbClr val="4B80C1"/>
    <a:srgbClr val="ED3331"/>
    <a:srgbClr val="E6E6E6"/>
    <a:srgbClr val="F2F2F2"/>
    <a:srgbClr val="222222"/>
    <a:srgbClr val="3737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B9EECD-2DEC-4086-A938-38D2A0916A85}" v="35" dt="2026-11-06T01:13:53.5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929F9F4-4A8F-4326-A1B4-22849713DDAB}" styleName="Dark Style 1 –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5" autoAdjust="0"/>
    <p:restoredTop sz="63277" autoAdjust="0"/>
  </p:normalViewPr>
  <p:slideViewPr>
    <p:cSldViewPr snapToGrid="0">
      <p:cViewPr varScale="1">
        <p:scale>
          <a:sx n="60" d="100"/>
          <a:sy n="60" d="100"/>
        </p:scale>
        <p:origin x="154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92" d="100"/>
          <a:sy n="92" d="100"/>
        </p:scale>
        <p:origin x="2597" y="-725"/>
      </p:cViewPr>
      <p:guideLst>
        <p:guide orient="horz" pos="3126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63" Type="http://schemas.openxmlformats.org/officeDocument/2006/relationships/font" Target="fonts/font18.fntdata"/><Relationship Id="rId68" Type="http://schemas.openxmlformats.org/officeDocument/2006/relationships/font" Target="fonts/font23.fntdata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3" Type="http://schemas.openxmlformats.org/officeDocument/2006/relationships/font" Target="fonts/font8.fntdata"/><Relationship Id="rId58" Type="http://schemas.openxmlformats.org/officeDocument/2006/relationships/font" Target="fonts/font13.fntdata"/><Relationship Id="rId66" Type="http://schemas.openxmlformats.org/officeDocument/2006/relationships/font" Target="fonts/font21.fntdata"/><Relationship Id="rId74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font" Target="fonts/font16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64" Type="http://schemas.openxmlformats.org/officeDocument/2006/relationships/font" Target="fonts/font19.fntdata"/><Relationship Id="rId69" Type="http://schemas.openxmlformats.org/officeDocument/2006/relationships/font" Target="fonts/font24.fntdata"/><Relationship Id="rId77" Type="http://schemas.microsoft.com/office/2018/10/relationships/authors" Target="authors.xml"/><Relationship Id="rId8" Type="http://schemas.openxmlformats.org/officeDocument/2006/relationships/slide" Target="slides/slide4.xml"/><Relationship Id="rId51" Type="http://schemas.openxmlformats.org/officeDocument/2006/relationships/font" Target="fonts/font6.fntdata"/><Relationship Id="rId72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59" Type="http://schemas.openxmlformats.org/officeDocument/2006/relationships/font" Target="fonts/font14.fntdata"/><Relationship Id="rId67" Type="http://schemas.openxmlformats.org/officeDocument/2006/relationships/font" Target="fonts/font2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9.fntdata"/><Relationship Id="rId62" Type="http://schemas.openxmlformats.org/officeDocument/2006/relationships/font" Target="fonts/font17.fntdata"/><Relationship Id="rId70" Type="http://schemas.openxmlformats.org/officeDocument/2006/relationships/font" Target="fonts/font25.fntdata"/><Relationship Id="rId75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7.fntdata"/><Relationship Id="rId60" Type="http://schemas.openxmlformats.org/officeDocument/2006/relationships/font" Target="fonts/font15.fntdata"/><Relationship Id="rId65" Type="http://schemas.openxmlformats.org/officeDocument/2006/relationships/font" Target="fonts/font20.fntdata"/><Relationship Id="rId73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6" Type="http://schemas.microsoft.com/office/2015/10/relationships/revisionInfo" Target="revisionInfo.xml"/><Relationship Id="rId7" Type="http://schemas.openxmlformats.org/officeDocument/2006/relationships/slide" Target="slides/slide3.xml"/><Relationship Id="rId71" Type="http://schemas.openxmlformats.org/officeDocument/2006/relationships/presProps" Target="presProps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e Bland" userId="51c352ad36329afe" providerId="LiveId" clId="{FAB3569F-6B6D-4B20-9FF7-87AE27B703DF}"/>
    <pc:docChg chg="undo custSel addSld delSld modSld sldOrd modSection modNotesMaster">
      <pc:chgData name="dave Bland" userId="51c352ad36329afe" providerId="LiveId" clId="{FAB3569F-6B6D-4B20-9FF7-87AE27B703DF}" dt="2026-11-07T17:50:30.899" v="12802" actId="1037"/>
      <pc:docMkLst>
        <pc:docMk/>
      </pc:docMkLst>
      <pc:sldChg chg="addSp modSp mod modNotesTx">
        <pc:chgData name="dave Bland" userId="51c352ad36329afe" providerId="LiveId" clId="{FAB3569F-6B6D-4B20-9FF7-87AE27B703DF}" dt="2026-11-05T00:14:07.352" v="10652" actId="20577"/>
        <pc:sldMkLst>
          <pc:docMk/>
          <pc:sldMk cId="46230933" sldId="359"/>
        </pc:sldMkLst>
        <pc:spChg chg="mod">
          <ac:chgData name="dave Bland" userId="51c352ad36329afe" providerId="LiveId" clId="{FAB3569F-6B6D-4B20-9FF7-87AE27B703DF}" dt="2026-11-05T00:14:07.352" v="10652" actId="20577"/>
          <ac:spMkLst>
            <pc:docMk/>
            <pc:sldMk cId="46230933" sldId="359"/>
            <ac:spMk id="14" creationId="{9D69F008-0878-AEF1-7E7D-CEBB49FD0315}"/>
          </ac:spMkLst>
        </pc:spChg>
        <pc:picChg chg="add mod">
          <ac:chgData name="dave Bland" userId="51c352ad36329afe" providerId="LiveId" clId="{FAB3569F-6B6D-4B20-9FF7-87AE27B703DF}" dt="2026-10-24T00:26:44.124" v="4256" actId="1038"/>
          <ac:picMkLst>
            <pc:docMk/>
            <pc:sldMk cId="46230933" sldId="359"/>
            <ac:picMk id="2" creationId="{38B5B90E-716F-0CB4-1E72-3E058322F8A5}"/>
          </ac:picMkLst>
        </pc:picChg>
        <pc:picChg chg="add mod">
          <ac:chgData name="dave Bland" userId="51c352ad36329afe" providerId="LiveId" clId="{FAB3569F-6B6D-4B20-9FF7-87AE27B703DF}" dt="2026-10-24T00:26:04.491" v="4199" actId="1036"/>
          <ac:picMkLst>
            <pc:docMk/>
            <pc:sldMk cId="46230933" sldId="359"/>
            <ac:picMk id="3" creationId="{27A9D53B-9642-B75E-2D62-7CD378AB2092}"/>
          </ac:picMkLst>
        </pc:picChg>
        <pc:picChg chg="add mod">
          <ac:chgData name="dave Bland" userId="51c352ad36329afe" providerId="LiveId" clId="{FAB3569F-6B6D-4B20-9FF7-87AE27B703DF}" dt="2026-10-24T00:25:56.054" v="4177" actId="1036"/>
          <ac:picMkLst>
            <pc:docMk/>
            <pc:sldMk cId="46230933" sldId="359"/>
            <ac:picMk id="4" creationId="{7838274D-DD80-3457-1B65-3E1AFDA51ECF}"/>
          </ac:picMkLst>
        </pc:picChg>
        <pc:picChg chg="add mod">
          <ac:chgData name="dave Bland" userId="51c352ad36329afe" providerId="LiveId" clId="{FAB3569F-6B6D-4B20-9FF7-87AE27B703DF}" dt="2026-10-24T00:25:49.422" v="4151" actId="1036"/>
          <ac:picMkLst>
            <pc:docMk/>
            <pc:sldMk cId="46230933" sldId="359"/>
            <ac:picMk id="5" creationId="{EC528D41-8A17-C834-9635-1E53506008D3}"/>
          </ac:picMkLst>
        </pc:picChg>
        <pc:picChg chg="add mod">
          <ac:chgData name="dave Bland" userId="51c352ad36329afe" providerId="LiveId" clId="{FAB3569F-6B6D-4B20-9FF7-87AE27B703DF}" dt="2026-10-24T00:28:13.983" v="4315" actId="1035"/>
          <ac:picMkLst>
            <pc:docMk/>
            <pc:sldMk cId="46230933" sldId="359"/>
            <ac:picMk id="6" creationId="{C28B63CD-D5CD-4A2C-C234-EBE48EAED248}"/>
          </ac:picMkLst>
        </pc:picChg>
        <pc:picChg chg="add mod">
          <ac:chgData name="dave Bland" userId="51c352ad36329afe" providerId="LiveId" clId="{FAB3569F-6B6D-4B20-9FF7-87AE27B703DF}" dt="2026-10-24T00:28:10.439" v="4312" actId="1035"/>
          <ac:picMkLst>
            <pc:docMk/>
            <pc:sldMk cId="46230933" sldId="359"/>
            <ac:picMk id="7" creationId="{0C8568A0-9D1F-DA40-B228-38F416767419}"/>
          </ac:picMkLst>
        </pc:picChg>
        <pc:picChg chg="add mod">
          <ac:chgData name="dave Bland" userId="51c352ad36329afe" providerId="LiveId" clId="{FAB3569F-6B6D-4B20-9FF7-87AE27B703DF}" dt="2026-10-24T00:28:04.456" v="4309" actId="1035"/>
          <ac:picMkLst>
            <pc:docMk/>
            <pc:sldMk cId="46230933" sldId="359"/>
            <ac:picMk id="9" creationId="{0FE72199-C1BC-A178-8939-88106A534198}"/>
          </ac:picMkLst>
        </pc:picChg>
        <pc:picChg chg="add mod">
          <ac:chgData name="dave Bland" userId="51c352ad36329afe" providerId="LiveId" clId="{FAB3569F-6B6D-4B20-9FF7-87AE27B703DF}" dt="2026-10-24T00:25:20.403" v="4028" actId="1035"/>
          <ac:picMkLst>
            <pc:docMk/>
            <pc:sldMk cId="46230933" sldId="359"/>
            <ac:picMk id="10" creationId="{7D11DB1D-E9F0-F328-7DEF-FF5548F6D7EE}"/>
          </ac:picMkLst>
        </pc:picChg>
        <pc:picChg chg="add mod">
          <ac:chgData name="dave Bland" userId="51c352ad36329afe" providerId="LiveId" clId="{FAB3569F-6B6D-4B20-9FF7-87AE27B703DF}" dt="2026-10-24T00:26:41.076" v="4255" actId="1038"/>
          <ac:picMkLst>
            <pc:docMk/>
            <pc:sldMk cId="46230933" sldId="359"/>
            <ac:picMk id="13" creationId="{BCA0FA05-C63E-3DDC-54F9-E9709A823A61}"/>
          </ac:picMkLst>
        </pc:picChg>
      </pc:sldChg>
      <pc:sldChg chg="addSp delSp modSp mod modNotesTx">
        <pc:chgData name="dave Bland" userId="51c352ad36329afe" providerId="LiveId" clId="{FAB3569F-6B6D-4B20-9FF7-87AE27B703DF}" dt="2026-11-07T16:38:49.920" v="12511" actId="20577"/>
        <pc:sldMkLst>
          <pc:docMk/>
          <pc:sldMk cId="535945288" sldId="365"/>
        </pc:sldMkLst>
        <pc:spChg chg="add mod">
          <ac:chgData name="dave Bland" userId="51c352ad36329afe" providerId="LiveId" clId="{FAB3569F-6B6D-4B20-9FF7-87AE27B703DF}" dt="2026-10-29T01:43:33.082" v="4980" actId="20577"/>
          <ac:spMkLst>
            <pc:docMk/>
            <pc:sldMk cId="535945288" sldId="365"/>
            <ac:spMk id="3" creationId="{CE6EF10A-116D-CD73-706E-997A4405AE93}"/>
          </ac:spMkLst>
        </pc:spChg>
        <pc:spChg chg="add mod">
          <ac:chgData name="dave Bland" userId="51c352ad36329afe" providerId="LiveId" clId="{FAB3569F-6B6D-4B20-9FF7-87AE27B703DF}" dt="2026-10-23T00:44:52.706" v="3471" actId="1076"/>
          <ac:spMkLst>
            <pc:docMk/>
            <pc:sldMk cId="535945288" sldId="365"/>
            <ac:spMk id="5" creationId="{9815CB60-2AF3-C21A-785B-9A1224B92D9F}"/>
          </ac:spMkLst>
        </pc:spChg>
        <pc:spChg chg="add mod">
          <ac:chgData name="dave Bland" userId="51c352ad36329afe" providerId="LiveId" clId="{FAB3569F-6B6D-4B20-9FF7-87AE27B703DF}" dt="2026-10-29T01:43:11.077" v="4957" actId="20577"/>
          <ac:spMkLst>
            <pc:docMk/>
            <pc:sldMk cId="535945288" sldId="365"/>
            <ac:spMk id="10" creationId="{12737F60-D370-8E17-E85B-68D70B8443D9}"/>
          </ac:spMkLst>
        </pc:spChg>
        <pc:spChg chg="add mod">
          <ac:chgData name="dave Bland" userId="51c352ad36329afe" providerId="LiveId" clId="{FAB3569F-6B6D-4B20-9FF7-87AE27B703DF}" dt="2026-10-23T00:45:49.648" v="3477" actId="1076"/>
          <ac:spMkLst>
            <pc:docMk/>
            <pc:sldMk cId="535945288" sldId="365"/>
            <ac:spMk id="11" creationId="{599A2528-E802-39D8-A76C-C4496C6622A8}"/>
          </ac:spMkLst>
        </pc:spChg>
        <pc:spChg chg="add mod">
          <ac:chgData name="dave Bland" userId="51c352ad36329afe" providerId="LiveId" clId="{FAB3569F-6B6D-4B20-9FF7-87AE27B703DF}" dt="2026-10-23T00:46:32.744" v="3482" actId="108"/>
          <ac:spMkLst>
            <pc:docMk/>
            <pc:sldMk cId="535945288" sldId="365"/>
            <ac:spMk id="13" creationId="{C8C1F31C-E0A0-3B8F-A991-5F2D51E6212D}"/>
          </ac:spMkLst>
        </pc:spChg>
        <pc:spChg chg="mod">
          <ac:chgData name="dave Bland" userId="51c352ad36329afe" providerId="LiveId" clId="{FAB3569F-6B6D-4B20-9FF7-87AE27B703DF}" dt="2026-10-23T00:47:20.801" v="3492" actId="20577"/>
          <ac:spMkLst>
            <pc:docMk/>
            <pc:sldMk cId="535945288" sldId="365"/>
            <ac:spMk id="14" creationId="{90F977A0-8877-0533-A56E-EB0824ED19BC}"/>
          </ac:spMkLst>
        </pc:spChg>
        <pc:spChg chg="mod">
          <ac:chgData name="dave Bland" userId="51c352ad36329afe" providerId="LiveId" clId="{FAB3569F-6B6D-4B20-9FF7-87AE27B703DF}" dt="2026-10-23T00:47:45.737" v="3520" actId="1035"/>
          <ac:spMkLst>
            <pc:docMk/>
            <pc:sldMk cId="535945288" sldId="365"/>
            <ac:spMk id="16" creationId="{40F4765A-69C8-BEF6-1E1B-88592717EABA}"/>
          </ac:spMkLst>
        </pc:spChg>
        <pc:spChg chg="mod">
          <ac:chgData name="dave Bland" userId="51c352ad36329afe" providerId="LiveId" clId="{FAB3569F-6B6D-4B20-9FF7-87AE27B703DF}" dt="2026-10-23T00:47:52.133" v="3550" actId="1035"/>
          <ac:spMkLst>
            <pc:docMk/>
            <pc:sldMk cId="535945288" sldId="365"/>
            <ac:spMk id="20" creationId="{BB986747-8420-4312-13B0-0D337B6DDB58}"/>
          </ac:spMkLst>
        </pc:spChg>
        <pc:spChg chg="mod">
          <ac:chgData name="dave Bland" userId="51c352ad36329afe" providerId="LiveId" clId="{FAB3569F-6B6D-4B20-9FF7-87AE27B703DF}" dt="2026-11-07T16:38:49.920" v="12511" actId="20577"/>
          <ac:spMkLst>
            <pc:docMk/>
            <pc:sldMk cId="535945288" sldId="365"/>
            <ac:spMk id="23" creationId="{455D0D6B-DAC1-6AA3-B115-BCC15224041A}"/>
          </ac:spMkLst>
        </pc:spChg>
        <pc:spChg chg="mod">
          <ac:chgData name="dave Bland" userId="51c352ad36329afe" providerId="LiveId" clId="{FAB3569F-6B6D-4B20-9FF7-87AE27B703DF}" dt="2026-10-23T00:48:00.756" v="3586" actId="1035"/>
          <ac:spMkLst>
            <pc:docMk/>
            <pc:sldMk cId="535945288" sldId="365"/>
            <ac:spMk id="24" creationId="{687712F4-0F50-6D91-7D88-BCA4D2923CD1}"/>
          </ac:spMkLst>
        </pc:spChg>
        <pc:picChg chg="add mod">
          <ac:chgData name="dave Bland" userId="51c352ad36329afe" providerId="LiveId" clId="{FAB3569F-6B6D-4B20-9FF7-87AE27B703DF}" dt="2026-10-23T00:44:52.706" v="3471" actId="1076"/>
          <ac:picMkLst>
            <pc:docMk/>
            <pc:sldMk cId="535945288" sldId="365"/>
            <ac:picMk id="4" creationId="{9621FE9F-97CD-59ED-BC80-3F1896E18CE6}"/>
          </ac:picMkLst>
        </pc:picChg>
        <pc:picChg chg="add mod">
          <ac:chgData name="dave Bland" userId="51c352ad36329afe" providerId="LiveId" clId="{FAB3569F-6B6D-4B20-9FF7-87AE27B703DF}" dt="2026-10-23T00:44:52.706" v="3471" actId="1076"/>
          <ac:picMkLst>
            <pc:docMk/>
            <pc:sldMk cId="535945288" sldId="365"/>
            <ac:picMk id="7" creationId="{47A3609E-3146-E555-F4F7-59F18D4DF79C}"/>
          </ac:picMkLst>
        </pc:picChg>
        <pc:picChg chg="add mod">
          <ac:chgData name="dave Bland" userId="51c352ad36329afe" providerId="LiveId" clId="{FAB3569F-6B6D-4B20-9FF7-87AE27B703DF}" dt="2026-10-23T00:44:52.706" v="3471" actId="1076"/>
          <ac:picMkLst>
            <pc:docMk/>
            <pc:sldMk cId="535945288" sldId="365"/>
            <ac:picMk id="8" creationId="{F24CD1A1-3B93-70BB-2485-C486FB52EE68}"/>
          </ac:picMkLst>
        </pc:picChg>
      </pc:sldChg>
      <pc:sldChg chg="addSp delSp modSp mod">
        <pc:chgData name="dave Bland" userId="51c352ad36329afe" providerId="LiveId" clId="{FAB3569F-6B6D-4B20-9FF7-87AE27B703DF}" dt="2026-10-28T01:48:39.841" v="4914" actId="478"/>
        <pc:sldMkLst>
          <pc:docMk/>
          <pc:sldMk cId="2216783958" sldId="367"/>
        </pc:sldMkLst>
        <pc:spChg chg="mod">
          <ac:chgData name="dave Bland" userId="51c352ad36329afe" providerId="LiveId" clId="{FAB3569F-6B6D-4B20-9FF7-87AE27B703DF}" dt="2026-10-23T00:42:14.424" v="3401" actId="1076"/>
          <ac:spMkLst>
            <pc:docMk/>
            <pc:sldMk cId="2216783958" sldId="367"/>
            <ac:spMk id="3" creationId="{BD4C3B01-53E3-65BD-CCF2-E1EF06F6746E}"/>
          </ac:spMkLst>
        </pc:spChg>
        <pc:spChg chg="mod">
          <ac:chgData name="dave Bland" userId="51c352ad36329afe" providerId="LiveId" clId="{FAB3569F-6B6D-4B20-9FF7-87AE27B703DF}" dt="2026-10-23T00:43:09.863" v="3408" actId="1076"/>
          <ac:spMkLst>
            <pc:docMk/>
            <pc:sldMk cId="2216783958" sldId="367"/>
            <ac:spMk id="4" creationId="{1E26564C-F769-8602-8E00-8F91F300125C}"/>
          </ac:spMkLst>
        </pc:spChg>
        <pc:spChg chg="add mod">
          <ac:chgData name="dave Bland" userId="51c352ad36329afe" providerId="LiveId" clId="{FAB3569F-6B6D-4B20-9FF7-87AE27B703DF}" dt="2026-10-20T01:52:35.336" v="2663" actId="1076"/>
          <ac:spMkLst>
            <pc:docMk/>
            <pc:sldMk cId="2216783958" sldId="367"/>
            <ac:spMk id="11" creationId="{540A2B92-D53D-EFE8-7EB8-5FA8A3635227}"/>
          </ac:spMkLst>
        </pc:spChg>
        <pc:spChg chg="add mod">
          <ac:chgData name="dave Bland" userId="51c352ad36329afe" providerId="LiveId" clId="{FAB3569F-6B6D-4B20-9FF7-87AE27B703DF}" dt="2026-10-23T00:43:31.884" v="3433" actId="20577"/>
          <ac:spMkLst>
            <pc:docMk/>
            <pc:sldMk cId="2216783958" sldId="367"/>
            <ac:spMk id="12" creationId="{A184167A-131F-CEAF-2880-F3C81B57F769}"/>
          </ac:spMkLst>
        </pc:spChg>
        <pc:picChg chg="add del">
          <ac:chgData name="dave Bland" userId="51c352ad36329afe" providerId="LiveId" clId="{FAB3569F-6B6D-4B20-9FF7-87AE27B703DF}" dt="2026-10-20T01:51:02.334" v="2653" actId="478"/>
          <ac:picMkLst>
            <pc:docMk/>
            <pc:sldMk cId="2216783958" sldId="367"/>
            <ac:picMk id="9" creationId="{92209F1A-A815-36C3-EB0B-C78A910FD3C5}"/>
          </ac:picMkLst>
        </pc:picChg>
        <pc:picChg chg="add mod">
          <ac:chgData name="dave Bland" userId="51c352ad36329afe" providerId="LiveId" clId="{FAB3569F-6B6D-4B20-9FF7-87AE27B703DF}" dt="2026-10-23T00:42:47.753" v="3404" actId="27614"/>
          <ac:picMkLst>
            <pc:docMk/>
            <pc:sldMk cId="2216783958" sldId="367"/>
            <ac:picMk id="10" creationId="{0C8516FC-073B-1139-886E-DCF9FC558666}"/>
          </ac:picMkLst>
        </pc:picChg>
      </pc:sldChg>
      <pc:sldChg chg="addSp modSp mod">
        <pc:chgData name="dave Bland" userId="51c352ad36329afe" providerId="LiveId" clId="{FAB3569F-6B6D-4B20-9FF7-87AE27B703DF}" dt="2026-11-07T17:50:30.899" v="12802" actId="1037"/>
        <pc:sldMkLst>
          <pc:docMk/>
          <pc:sldMk cId="272330160" sldId="368"/>
        </pc:sldMkLst>
        <pc:picChg chg="add mod">
          <ac:chgData name="dave Bland" userId="51c352ad36329afe" providerId="LiveId" clId="{FAB3569F-6B6D-4B20-9FF7-87AE27B703DF}" dt="2026-11-07T17:50:30.899" v="12802" actId="1037"/>
          <ac:picMkLst>
            <pc:docMk/>
            <pc:sldMk cId="272330160" sldId="368"/>
            <ac:picMk id="3" creationId="{F5A316F1-51CB-5A3C-7536-7D5D3DE525AA}"/>
          </ac:picMkLst>
        </pc:picChg>
      </pc:sldChg>
      <pc:sldChg chg="addSp modSp mod">
        <pc:chgData name="dave Bland" userId="51c352ad36329afe" providerId="LiveId" clId="{FAB3569F-6B6D-4B20-9FF7-87AE27B703DF}" dt="2026-11-07T16:55:54.191" v="12767" actId="1037"/>
        <pc:sldMkLst>
          <pc:docMk/>
          <pc:sldMk cId="3796188643" sldId="384"/>
        </pc:sldMkLst>
        <pc:spChg chg="mod">
          <ac:chgData name="dave Bland" userId="51c352ad36329afe" providerId="LiveId" clId="{FAB3569F-6B6D-4B20-9FF7-87AE27B703DF}" dt="2026-11-07T16:53:50.548" v="12617" actId="27636"/>
          <ac:spMkLst>
            <pc:docMk/>
            <pc:sldMk cId="3796188643" sldId="384"/>
            <ac:spMk id="12" creationId="{CF3C8A3A-7F52-2E51-78AC-AD6C480B95CF}"/>
          </ac:spMkLst>
        </pc:spChg>
        <pc:picChg chg="mod">
          <ac:chgData name="dave Bland" userId="51c352ad36329afe" providerId="LiveId" clId="{FAB3569F-6B6D-4B20-9FF7-87AE27B703DF}" dt="2026-11-07T16:54:11.967" v="12646" actId="1035"/>
          <ac:picMkLst>
            <pc:docMk/>
            <pc:sldMk cId="3796188643" sldId="384"/>
            <ac:picMk id="3" creationId="{E279DACF-68C3-F874-7BD0-FCFEAE550DF0}"/>
          </ac:picMkLst>
        </pc:picChg>
        <pc:picChg chg="add mod">
          <ac:chgData name="dave Bland" userId="51c352ad36329afe" providerId="LiveId" clId="{FAB3569F-6B6D-4B20-9FF7-87AE27B703DF}" dt="2026-11-07T16:54:43.519" v="12730" actId="1035"/>
          <ac:picMkLst>
            <pc:docMk/>
            <pc:sldMk cId="3796188643" sldId="384"/>
            <ac:picMk id="4" creationId="{30612648-1CCF-882E-AABF-AF60FC8BDF48}"/>
          </ac:picMkLst>
        </pc:picChg>
        <pc:picChg chg="mod">
          <ac:chgData name="dave Bland" userId="51c352ad36329afe" providerId="LiveId" clId="{FAB3569F-6B6D-4B20-9FF7-87AE27B703DF}" dt="2026-11-07T16:54:17.251" v="12668" actId="1035"/>
          <ac:picMkLst>
            <pc:docMk/>
            <pc:sldMk cId="3796188643" sldId="384"/>
            <ac:picMk id="5" creationId="{BC115A23-1B02-A918-4199-AE7F48D95B35}"/>
          </ac:picMkLst>
        </pc:picChg>
        <pc:picChg chg="mod">
          <ac:chgData name="dave Bland" userId="51c352ad36329afe" providerId="LiveId" clId="{FAB3569F-6B6D-4B20-9FF7-87AE27B703DF}" dt="2026-11-07T16:54:28.594" v="12696" actId="1035"/>
          <ac:picMkLst>
            <pc:docMk/>
            <pc:sldMk cId="3796188643" sldId="384"/>
            <ac:picMk id="6" creationId="{833F4E52-73AB-68E8-A21D-BB385347E655}"/>
          </ac:picMkLst>
        </pc:picChg>
        <pc:picChg chg="mod">
          <ac:chgData name="dave Bland" userId="51c352ad36329afe" providerId="LiveId" clId="{FAB3569F-6B6D-4B20-9FF7-87AE27B703DF}" dt="2026-11-07T16:54:25.579" v="12693" actId="1035"/>
          <ac:picMkLst>
            <pc:docMk/>
            <pc:sldMk cId="3796188643" sldId="384"/>
            <ac:picMk id="7" creationId="{63967EE0-0137-8F47-23A3-583834A6983A}"/>
          </ac:picMkLst>
        </pc:picChg>
        <pc:picChg chg="mod">
          <ac:chgData name="dave Bland" userId="51c352ad36329afe" providerId="LiveId" clId="{FAB3569F-6B6D-4B20-9FF7-87AE27B703DF}" dt="2026-11-07T16:54:38.392" v="12716" actId="1036"/>
          <ac:picMkLst>
            <pc:docMk/>
            <pc:sldMk cId="3796188643" sldId="384"/>
            <ac:picMk id="9" creationId="{9118D50B-1064-5923-D4E6-1B4DB607B617}"/>
          </ac:picMkLst>
        </pc:picChg>
        <pc:picChg chg="add mod">
          <ac:chgData name="dave Bland" userId="51c352ad36329afe" providerId="LiveId" clId="{FAB3569F-6B6D-4B20-9FF7-87AE27B703DF}" dt="2026-11-07T16:55:54.191" v="12767" actId="1037"/>
          <ac:picMkLst>
            <pc:docMk/>
            <pc:sldMk cId="3796188643" sldId="384"/>
            <ac:picMk id="10" creationId="{8CAF9C03-D5BE-BC88-63C7-98E9B9345334}"/>
          </ac:picMkLst>
        </pc:picChg>
      </pc:sldChg>
      <pc:sldChg chg="addSp delSp modSp add del mod modShow modNotesTx">
        <pc:chgData name="dave Bland" userId="51c352ad36329afe" providerId="LiveId" clId="{FAB3569F-6B6D-4B20-9FF7-87AE27B703DF}" dt="2026-11-07T16:54:04.617" v="12643" actId="47"/>
        <pc:sldMkLst>
          <pc:docMk/>
          <pc:sldMk cId="3584535786" sldId="385"/>
        </pc:sldMkLst>
      </pc:sldChg>
      <pc:sldChg chg="modSp mod ord modNotesTx">
        <pc:chgData name="dave Bland" userId="51c352ad36329afe" providerId="LiveId" clId="{FAB3569F-6B6D-4B20-9FF7-87AE27B703DF}" dt="2026-11-03T00:08:31.626" v="8875" actId="121"/>
        <pc:sldMkLst>
          <pc:docMk/>
          <pc:sldMk cId="2314427668" sldId="386"/>
        </pc:sldMkLst>
        <pc:spChg chg="mod">
          <ac:chgData name="dave Bland" userId="51c352ad36329afe" providerId="LiveId" clId="{FAB3569F-6B6D-4B20-9FF7-87AE27B703DF}" dt="2026-11-03T00:08:31.626" v="8875" actId="121"/>
          <ac:spMkLst>
            <pc:docMk/>
            <pc:sldMk cId="2314427668" sldId="386"/>
            <ac:spMk id="2" creationId="{7AF03CDA-BA18-C738-2CC6-780CD306DC58}"/>
          </ac:spMkLst>
        </pc:spChg>
        <pc:spChg chg="mod">
          <ac:chgData name="dave Bland" userId="51c352ad36329afe" providerId="LiveId" clId="{FAB3569F-6B6D-4B20-9FF7-87AE27B703DF}" dt="2026-11-01T14:57:02.236" v="6362" actId="20577"/>
          <ac:spMkLst>
            <pc:docMk/>
            <pc:sldMk cId="2314427668" sldId="386"/>
            <ac:spMk id="12" creationId="{8FD9C535-2D52-87CE-51D8-84EF08644E3F}"/>
          </ac:spMkLst>
        </pc:spChg>
      </pc:sldChg>
      <pc:sldChg chg="addSp delSp modSp mod ord">
        <pc:chgData name="dave Bland" userId="51c352ad36329afe" providerId="LiveId" clId="{FAB3569F-6B6D-4B20-9FF7-87AE27B703DF}" dt="2026-11-01T18:32:42.762" v="6864" actId="20577"/>
        <pc:sldMkLst>
          <pc:docMk/>
          <pc:sldMk cId="3667230847" sldId="387"/>
        </pc:sldMkLst>
        <pc:spChg chg="mod">
          <ac:chgData name="dave Bland" userId="51c352ad36329afe" providerId="LiveId" clId="{FAB3569F-6B6D-4B20-9FF7-87AE27B703DF}" dt="2026-11-01T18:32:42.762" v="6864" actId="20577"/>
          <ac:spMkLst>
            <pc:docMk/>
            <pc:sldMk cId="3667230847" sldId="387"/>
            <ac:spMk id="12" creationId="{7EDF3482-380F-B217-76FF-4CF8833B0831}"/>
          </ac:spMkLst>
        </pc:spChg>
        <pc:picChg chg="add mod">
          <ac:chgData name="dave Bland" userId="51c352ad36329afe" providerId="LiveId" clId="{FAB3569F-6B6D-4B20-9FF7-87AE27B703DF}" dt="2026-10-31T15:36:00.913" v="5840" actId="1036"/>
          <ac:picMkLst>
            <pc:docMk/>
            <pc:sldMk cId="3667230847" sldId="387"/>
            <ac:picMk id="4" creationId="{C8359CE1-DD71-7353-1E78-567995521204}"/>
          </ac:picMkLst>
        </pc:picChg>
        <pc:picChg chg="mod">
          <ac:chgData name="dave Bland" userId="51c352ad36329afe" providerId="LiveId" clId="{FAB3569F-6B6D-4B20-9FF7-87AE27B703DF}" dt="2026-10-31T15:35:26.655" v="5785" actId="1035"/>
          <ac:picMkLst>
            <pc:docMk/>
            <pc:sldMk cId="3667230847" sldId="387"/>
            <ac:picMk id="6" creationId="{624A71EB-515B-50A6-97B1-D86DE6318916}"/>
          </ac:picMkLst>
        </pc:picChg>
        <pc:picChg chg="mod">
          <ac:chgData name="dave Bland" userId="51c352ad36329afe" providerId="LiveId" clId="{FAB3569F-6B6D-4B20-9FF7-87AE27B703DF}" dt="2026-10-31T15:35:30.467" v="5789" actId="1035"/>
          <ac:picMkLst>
            <pc:docMk/>
            <pc:sldMk cId="3667230847" sldId="387"/>
            <ac:picMk id="7" creationId="{88B78666-D58E-1457-4727-E70EA28B7F47}"/>
          </ac:picMkLst>
        </pc:picChg>
        <pc:picChg chg="mod">
          <ac:chgData name="dave Bland" userId="51c352ad36329afe" providerId="LiveId" clId="{FAB3569F-6B6D-4B20-9FF7-87AE27B703DF}" dt="2026-10-31T15:35:37.529" v="5798" actId="1035"/>
          <ac:picMkLst>
            <pc:docMk/>
            <pc:sldMk cId="3667230847" sldId="387"/>
            <ac:picMk id="9" creationId="{C035A2EF-C702-F2E0-2918-D3B87A360CC9}"/>
          </ac:picMkLst>
        </pc:picChg>
        <pc:picChg chg="mod">
          <ac:chgData name="dave Bland" userId="51c352ad36329afe" providerId="LiveId" clId="{FAB3569F-6B6D-4B20-9FF7-87AE27B703DF}" dt="2026-10-31T15:35:33.852" v="5794" actId="1035"/>
          <ac:picMkLst>
            <pc:docMk/>
            <pc:sldMk cId="3667230847" sldId="387"/>
            <ac:picMk id="11" creationId="{5DA89056-E4F3-EA87-BC45-3508E6315F98}"/>
          </ac:picMkLst>
        </pc:picChg>
      </pc:sldChg>
      <pc:sldChg chg="addSp delSp modSp mod ord modNotesTx">
        <pc:chgData name="dave Bland" userId="51c352ad36329afe" providerId="LiveId" clId="{FAB3569F-6B6D-4B20-9FF7-87AE27B703DF}" dt="2026-11-07T17:20:07.142" v="12781" actId="20577"/>
        <pc:sldMkLst>
          <pc:docMk/>
          <pc:sldMk cId="2710284921" sldId="388"/>
        </pc:sldMkLst>
        <pc:spChg chg="mod">
          <ac:chgData name="dave Bland" userId="51c352ad36329afe" providerId="LiveId" clId="{FAB3569F-6B6D-4B20-9FF7-87AE27B703DF}" dt="2026-11-05T01:48:09.321" v="10955" actId="20577"/>
          <ac:spMkLst>
            <pc:docMk/>
            <pc:sldMk cId="2710284921" sldId="388"/>
            <ac:spMk id="12" creationId="{5006BC03-5E18-378D-90E1-5E6DF1998FEB}"/>
          </ac:spMkLst>
        </pc:spChg>
        <pc:spChg chg="add mod">
          <ac:chgData name="dave Bland" userId="51c352ad36329afe" providerId="LiveId" clId="{FAB3569F-6B6D-4B20-9FF7-87AE27B703DF}" dt="2026-11-07T17:20:07.142" v="12781" actId="20577"/>
          <ac:spMkLst>
            <pc:docMk/>
            <pc:sldMk cId="2710284921" sldId="388"/>
            <ac:spMk id="14" creationId="{3D260344-F626-59A2-483D-DFD86D36F1AE}"/>
          </ac:spMkLst>
        </pc:spChg>
        <pc:spChg chg="add mod">
          <ac:chgData name="dave Bland" userId="51c352ad36329afe" providerId="LiveId" clId="{FAB3569F-6B6D-4B20-9FF7-87AE27B703DF}" dt="2026-10-31T00:57:28.138" v="5596" actId="1076"/>
          <ac:spMkLst>
            <pc:docMk/>
            <pc:sldMk cId="2710284921" sldId="388"/>
            <ac:spMk id="19" creationId="{D33AAF47-08E5-211E-A12F-0506231821A9}"/>
          </ac:spMkLst>
        </pc:spChg>
        <pc:picChg chg="mod">
          <ac:chgData name="dave Bland" userId="51c352ad36329afe" providerId="LiveId" clId="{FAB3569F-6B6D-4B20-9FF7-87AE27B703DF}" dt="2026-10-31T00:55:49.076" v="5516" actId="1035"/>
          <ac:picMkLst>
            <pc:docMk/>
            <pc:sldMk cId="2710284921" sldId="388"/>
            <ac:picMk id="4" creationId="{BE44381D-D08E-B19F-EA35-412C2D704544}"/>
          </ac:picMkLst>
        </pc:picChg>
        <pc:picChg chg="add mod">
          <ac:chgData name="dave Bland" userId="51c352ad36329afe" providerId="LiveId" clId="{FAB3569F-6B6D-4B20-9FF7-87AE27B703DF}" dt="2026-10-31T00:56:13.108" v="5584" actId="1036"/>
          <ac:picMkLst>
            <pc:docMk/>
            <pc:sldMk cId="2710284921" sldId="388"/>
            <ac:picMk id="5" creationId="{703BDF8E-9E9B-0ED8-1271-41F360318F20}"/>
          </ac:picMkLst>
        </pc:picChg>
        <pc:picChg chg="mod">
          <ac:chgData name="dave Bland" userId="51c352ad36329afe" providerId="LiveId" clId="{FAB3569F-6B6D-4B20-9FF7-87AE27B703DF}" dt="2026-10-31T00:55:42.695" v="5488" actId="1038"/>
          <ac:picMkLst>
            <pc:docMk/>
            <pc:sldMk cId="2710284921" sldId="388"/>
            <ac:picMk id="6" creationId="{72E5DF60-12CD-E870-0CAC-BEA9D9608D6C}"/>
          </ac:picMkLst>
        </pc:picChg>
        <pc:picChg chg="mod">
          <ac:chgData name="dave Bland" userId="51c352ad36329afe" providerId="LiveId" clId="{FAB3569F-6B6D-4B20-9FF7-87AE27B703DF}" dt="2026-10-31T00:55:54.074" v="5535" actId="1035"/>
          <ac:picMkLst>
            <pc:docMk/>
            <pc:sldMk cId="2710284921" sldId="388"/>
            <ac:picMk id="9" creationId="{08193590-CEA2-CE1C-6480-D3656336A9FB}"/>
          </ac:picMkLst>
        </pc:picChg>
        <pc:picChg chg="mod">
          <ac:chgData name="dave Bland" userId="51c352ad36329afe" providerId="LiveId" clId="{FAB3569F-6B6D-4B20-9FF7-87AE27B703DF}" dt="2026-10-31T00:56:03.495" v="5562" actId="1035"/>
          <ac:picMkLst>
            <pc:docMk/>
            <pc:sldMk cId="2710284921" sldId="388"/>
            <ac:picMk id="10" creationId="{E1F0A4A1-782B-4F9E-AE61-821D38EE8B60}"/>
          </ac:picMkLst>
        </pc:picChg>
        <pc:picChg chg="mod">
          <ac:chgData name="dave Bland" userId="51c352ad36329afe" providerId="LiveId" clId="{FAB3569F-6B6D-4B20-9FF7-87AE27B703DF}" dt="2026-10-31T00:55:59.270" v="5557" actId="1035"/>
          <ac:picMkLst>
            <pc:docMk/>
            <pc:sldMk cId="2710284921" sldId="388"/>
            <ac:picMk id="11" creationId="{D40F9968-8991-8B3C-1DD0-D29E5B387AC8}"/>
          </ac:picMkLst>
        </pc:picChg>
        <pc:picChg chg="add mod">
          <ac:chgData name="dave Bland" userId="51c352ad36329afe" providerId="LiveId" clId="{FAB3569F-6B6D-4B20-9FF7-87AE27B703DF}" dt="2026-10-31T00:56:09.723" v="5580" actId="1036"/>
          <ac:picMkLst>
            <pc:docMk/>
            <pc:sldMk cId="2710284921" sldId="388"/>
            <ac:picMk id="13" creationId="{EA9212D7-9E9E-C9CB-0215-AA7690E013D0}"/>
          </ac:picMkLst>
        </pc:picChg>
        <pc:picChg chg="add mod">
          <ac:chgData name="dave Bland" userId="51c352ad36329afe" providerId="LiveId" clId="{FAB3569F-6B6D-4B20-9FF7-87AE27B703DF}" dt="2026-10-31T00:59:24.134" v="5640" actId="1035"/>
          <ac:picMkLst>
            <pc:docMk/>
            <pc:sldMk cId="2710284921" sldId="388"/>
            <ac:picMk id="17" creationId="{748A16D7-A5A0-F118-85F3-9A7E35FF80AB}"/>
          </ac:picMkLst>
        </pc:picChg>
      </pc:sldChg>
      <pc:sldChg chg="addSp delSp modSp mod ord">
        <pc:chgData name="dave Bland" userId="51c352ad36329afe" providerId="LiveId" clId="{FAB3569F-6B6D-4B20-9FF7-87AE27B703DF}" dt="2026-11-06T01:16:33.272" v="11759" actId="1036"/>
        <pc:sldMkLst>
          <pc:docMk/>
          <pc:sldMk cId="1231858607" sldId="389"/>
        </pc:sldMkLst>
        <pc:spChg chg="add mod">
          <ac:chgData name="dave Bland" userId="51c352ad36329afe" providerId="LiveId" clId="{FAB3569F-6B6D-4B20-9FF7-87AE27B703DF}" dt="2026-11-03T00:09:53.804" v="8916" actId="20577"/>
          <ac:spMkLst>
            <pc:docMk/>
            <pc:sldMk cId="1231858607" sldId="389"/>
            <ac:spMk id="7" creationId="{2E03FB46-BC8E-D91F-F756-0F1164C1DE06}"/>
          </ac:spMkLst>
        </pc:spChg>
        <pc:spChg chg="mod">
          <ac:chgData name="dave Bland" userId="51c352ad36329afe" providerId="LiveId" clId="{FAB3569F-6B6D-4B20-9FF7-87AE27B703DF}" dt="2026-11-06T01:15:54.818" v="11671" actId="27636"/>
          <ac:spMkLst>
            <pc:docMk/>
            <pc:sldMk cId="1231858607" sldId="389"/>
            <ac:spMk id="12" creationId="{393433E2-FDB4-C8E5-511E-F3B0AA187100}"/>
          </ac:spMkLst>
        </pc:spChg>
        <pc:picChg chg="mod">
          <ac:chgData name="dave Bland" userId="51c352ad36329afe" providerId="LiveId" clId="{FAB3569F-6B6D-4B20-9FF7-87AE27B703DF}" dt="2026-11-06T01:14:54.497" v="11487" actId="1035"/>
          <ac:picMkLst>
            <pc:docMk/>
            <pc:sldMk cId="1231858607" sldId="389"/>
            <ac:picMk id="3" creationId="{121563AE-003F-3D77-5A6F-D595256635D6}"/>
          </ac:picMkLst>
        </pc:picChg>
        <pc:picChg chg="mod">
          <ac:chgData name="dave Bland" userId="51c352ad36329afe" providerId="LiveId" clId="{FAB3569F-6B6D-4B20-9FF7-87AE27B703DF}" dt="2026-11-06T01:16:24.593" v="11750" actId="1035"/>
          <ac:picMkLst>
            <pc:docMk/>
            <pc:sldMk cId="1231858607" sldId="389"/>
            <ac:picMk id="4" creationId="{AF015133-3049-C48B-C961-21367B0510B5}"/>
          </ac:picMkLst>
        </pc:picChg>
        <pc:picChg chg="mod">
          <ac:chgData name="dave Bland" userId="51c352ad36329afe" providerId="LiveId" clId="{FAB3569F-6B6D-4B20-9FF7-87AE27B703DF}" dt="2026-11-06T01:15:59.787" v="11675" actId="1036"/>
          <ac:picMkLst>
            <pc:docMk/>
            <pc:sldMk cId="1231858607" sldId="389"/>
            <ac:picMk id="5" creationId="{F86EB57F-591D-6C62-425F-05E9E0D77AD8}"/>
          </ac:picMkLst>
        </pc:picChg>
        <pc:picChg chg="mod">
          <ac:chgData name="dave Bland" userId="51c352ad36329afe" providerId="LiveId" clId="{FAB3569F-6B6D-4B20-9FF7-87AE27B703DF}" dt="2026-11-06T01:16:33.272" v="11759" actId="1036"/>
          <ac:picMkLst>
            <pc:docMk/>
            <pc:sldMk cId="1231858607" sldId="389"/>
            <ac:picMk id="6" creationId="{10D026D4-84F8-5130-DAED-A61D4518C2BC}"/>
          </ac:picMkLst>
        </pc:picChg>
        <pc:picChg chg="mod">
          <ac:chgData name="dave Bland" userId="51c352ad36329afe" providerId="LiveId" clId="{FAB3569F-6B6D-4B20-9FF7-87AE27B703DF}" dt="2026-11-06T01:16:11.804" v="11717" actId="1036"/>
          <ac:picMkLst>
            <pc:docMk/>
            <pc:sldMk cId="1231858607" sldId="389"/>
            <ac:picMk id="9" creationId="{703E9A53-913C-F3EF-3927-52A92C2E18FD}"/>
          </ac:picMkLst>
        </pc:picChg>
        <pc:picChg chg="mod">
          <ac:chgData name="dave Bland" userId="51c352ad36329afe" providerId="LiveId" clId="{FAB3569F-6B6D-4B20-9FF7-87AE27B703DF}" dt="2026-11-06T01:16:16.430" v="11734" actId="1036"/>
          <ac:picMkLst>
            <pc:docMk/>
            <pc:sldMk cId="1231858607" sldId="389"/>
            <ac:picMk id="11" creationId="{52A4DC8C-D797-18A3-C2A6-147D5C929F31}"/>
          </ac:picMkLst>
        </pc:picChg>
        <pc:picChg chg="mod">
          <ac:chgData name="dave Bland" userId="51c352ad36329afe" providerId="LiveId" clId="{FAB3569F-6B6D-4B20-9FF7-87AE27B703DF}" dt="2026-11-06T01:16:06.559" v="11698" actId="1036"/>
          <ac:picMkLst>
            <pc:docMk/>
            <pc:sldMk cId="1231858607" sldId="389"/>
            <ac:picMk id="13" creationId="{F631FD3B-64AD-1857-D38D-739E938EFC7E}"/>
          </ac:picMkLst>
        </pc:picChg>
        <pc:picChg chg="add mod">
          <ac:chgData name="dave Bland" userId="51c352ad36329afe" providerId="LiveId" clId="{FAB3569F-6B6D-4B20-9FF7-87AE27B703DF}" dt="2026-11-06T01:13:24.070" v="11419" actId="14100"/>
          <ac:picMkLst>
            <pc:docMk/>
            <pc:sldMk cId="1231858607" sldId="389"/>
            <ac:picMk id="17" creationId="{72DDA8A7-6696-77D3-02C8-4CFD38B95DD0}"/>
          </ac:picMkLst>
        </pc:picChg>
      </pc:sldChg>
      <pc:sldChg chg="addSp delSp modSp mod modNotesTx">
        <pc:chgData name="dave Bland" userId="51c352ad36329afe" providerId="LiveId" clId="{FAB3569F-6B6D-4B20-9FF7-87AE27B703DF}" dt="2026-11-03T00:13:08.453" v="8955" actId="121"/>
        <pc:sldMkLst>
          <pc:docMk/>
          <pc:sldMk cId="976663001" sldId="393"/>
        </pc:sldMkLst>
        <pc:spChg chg="mod">
          <ac:chgData name="dave Bland" userId="51c352ad36329afe" providerId="LiveId" clId="{FAB3569F-6B6D-4B20-9FF7-87AE27B703DF}" dt="2026-11-03T00:12:18.677" v="8943" actId="1076"/>
          <ac:spMkLst>
            <pc:docMk/>
            <pc:sldMk cId="976663001" sldId="393"/>
            <ac:spMk id="6" creationId="{F768FDF1-1D5B-340A-3999-6C353CF47E57}"/>
          </ac:spMkLst>
        </pc:spChg>
        <pc:spChg chg="add mod">
          <ac:chgData name="dave Bland" userId="51c352ad36329afe" providerId="LiveId" clId="{FAB3569F-6B6D-4B20-9FF7-87AE27B703DF}" dt="2026-11-03T00:13:08.453" v="8955" actId="121"/>
          <ac:spMkLst>
            <pc:docMk/>
            <pc:sldMk cId="976663001" sldId="393"/>
            <ac:spMk id="10" creationId="{8BB29EB2-5379-4DA7-2F66-AB4E15EF142E}"/>
          </ac:spMkLst>
        </pc:spChg>
        <pc:spChg chg="mod">
          <ac:chgData name="dave Bland" userId="51c352ad36329afe" providerId="LiveId" clId="{FAB3569F-6B6D-4B20-9FF7-87AE27B703DF}" dt="2026-10-31T16:02:08.838" v="5912" actId="20577"/>
          <ac:spMkLst>
            <pc:docMk/>
            <pc:sldMk cId="976663001" sldId="393"/>
            <ac:spMk id="12" creationId="{AD2218F1-664A-9162-1EED-43755BB098DB}"/>
          </ac:spMkLst>
        </pc:spChg>
        <pc:picChg chg="add mod">
          <ac:chgData name="dave Bland" userId="51c352ad36329afe" providerId="LiveId" clId="{FAB3569F-6B6D-4B20-9FF7-87AE27B703DF}" dt="2026-10-29T01:33:22.753" v="4922" actId="14100"/>
          <ac:picMkLst>
            <pc:docMk/>
            <pc:sldMk cId="976663001" sldId="393"/>
            <ac:picMk id="4" creationId="{85315BC4-A59D-B2BE-B11E-CCD7DB12FFAA}"/>
          </ac:picMkLst>
        </pc:picChg>
        <pc:picChg chg="mod">
          <ac:chgData name="dave Bland" userId="51c352ad36329afe" providerId="LiveId" clId="{FAB3569F-6B6D-4B20-9FF7-87AE27B703DF}" dt="2026-10-17T01:37:21.841" v="1391" actId="1076"/>
          <ac:picMkLst>
            <pc:docMk/>
            <pc:sldMk cId="976663001" sldId="393"/>
            <ac:picMk id="5" creationId="{601F3995-532D-8ABD-E683-29A90C35E4B1}"/>
          </ac:picMkLst>
        </pc:picChg>
        <pc:picChg chg="mod ord">
          <ac:chgData name="dave Bland" userId="51c352ad36329afe" providerId="LiveId" clId="{FAB3569F-6B6D-4B20-9FF7-87AE27B703DF}" dt="2026-10-17T01:37:02.286" v="1390" actId="1076"/>
          <ac:picMkLst>
            <pc:docMk/>
            <pc:sldMk cId="976663001" sldId="393"/>
            <ac:picMk id="7" creationId="{37D626FA-935B-8775-06A8-E3BF194A5AB9}"/>
          </ac:picMkLst>
        </pc:picChg>
        <pc:picChg chg="mod">
          <ac:chgData name="dave Bland" userId="51c352ad36329afe" providerId="LiveId" clId="{FAB3569F-6B6D-4B20-9FF7-87AE27B703DF}" dt="2026-10-17T01:37:26.055" v="1392" actId="1076"/>
          <ac:picMkLst>
            <pc:docMk/>
            <pc:sldMk cId="976663001" sldId="393"/>
            <ac:picMk id="9" creationId="{4D7CF8AE-8F35-FFC1-3BCE-9BC58697464C}"/>
          </ac:picMkLst>
        </pc:picChg>
        <pc:picChg chg="mod">
          <ac:chgData name="dave Bland" userId="51c352ad36329afe" providerId="LiveId" clId="{FAB3569F-6B6D-4B20-9FF7-87AE27B703DF}" dt="2026-10-17T01:37:28.725" v="1393" actId="1076"/>
          <ac:picMkLst>
            <pc:docMk/>
            <pc:sldMk cId="976663001" sldId="393"/>
            <ac:picMk id="11" creationId="{CE8568BF-B734-3219-73EE-A1B47F22F05C}"/>
          </ac:picMkLst>
        </pc:picChg>
        <pc:picChg chg="mod">
          <ac:chgData name="dave Bland" userId="51c352ad36329afe" providerId="LiveId" clId="{FAB3569F-6B6D-4B20-9FF7-87AE27B703DF}" dt="2026-10-17T01:37:31.056" v="1394" actId="1076"/>
          <ac:picMkLst>
            <pc:docMk/>
            <pc:sldMk cId="976663001" sldId="393"/>
            <ac:picMk id="14" creationId="{196409FC-FB53-ADFB-BBFC-D8C8199E71A5}"/>
          </ac:picMkLst>
        </pc:picChg>
        <pc:picChg chg="mod">
          <ac:chgData name="dave Bland" userId="51c352ad36329afe" providerId="LiveId" clId="{FAB3569F-6B6D-4B20-9FF7-87AE27B703DF}" dt="2026-10-31T16:01:47.445" v="5898" actId="1036"/>
          <ac:picMkLst>
            <pc:docMk/>
            <pc:sldMk cId="976663001" sldId="393"/>
            <ac:picMk id="17" creationId="{4EFEC65A-707C-7B17-55DC-D4C4792E4843}"/>
          </ac:picMkLst>
        </pc:picChg>
      </pc:sldChg>
      <pc:sldChg chg="addSp delSp modSp mod">
        <pc:chgData name="dave Bland" userId="51c352ad36329afe" providerId="LiveId" clId="{FAB3569F-6B6D-4B20-9FF7-87AE27B703DF}" dt="2026-11-06T02:08:12.495" v="12275" actId="1036"/>
        <pc:sldMkLst>
          <pc:docMk/>
          <pc:sldMk cId="2800153096" sldId="394"/>
        </pc:sldMkLst>
        <pc:spChg chg="mod">
          <ac:chgData name="dave Bland" userId="51c352ad36329afe" providerId="LiveId" clId="{FAB3569F-6B6D-4B20-9FF7-87AE27B703DF}" dt="2026-11-03T00:13:58.468" v="8964" actId="20577"/>
          <ac:spMkLst>
            <pc:docMk/>
            <pc:sldMk cId="2800153096" sldId="394"/>
            <ac:spMk id="3" creationId="{1C9B475D-DDED-CB40-7A82-BFAB95167AD0}"/>
          </ac:spMkLst>
        </pc:spChg>
        <pc:spChg chg="mod">
          <ac:chgData name="dave Bland" userId="51c352ad36329afe" providerId="LiveId" clId="{FAB3569F-6B6D-4B20-9FF7-87AE27B703DF}" dt="2026-11-06T02:07:37.394" v="12208" actId="1035"/>
          <ac:spMkLst>
            <pc:docMk/>
            <pc:sldMk cId="2800153096" sldId="394"/>
            <ac:spMk id="12" creationId="{0969D98C-622B-FD45-699E-FC253D6888FE}"/>
          </ac:spMkLst>
        </pc:spChg>
        <pc:picChg chg="del mod">
          <ac:chgData name="dave Bland" userId="51c352ad36329afe" providerId="LiveId" clId="{FAB3569F-6B6D-4B20-9FF7-87AE27B703DF}" dt="2026-11-06T01:44:35.255" v="12052" actId="478"/>
          <ac:picMkLst>
            <pc:docMk/>
            <pc:sldMk cId="2800153096" sldId="394"/>
            <ac:picMk id="4" creationId="{EEF27BB8-32FF-F38A-AA36-5F51A59F747D}"/>
          </ac:picMkLst>
        </pc:picChg>
        <pc:picChg chg="mod">
          <ac:chgData name="dave Bland" userId="51c352ad36329afe" providerId="LiveId" clId="{FAB3569F-6B6D-4B20-9FF7-87AE27B703DF}" dt="2026-11-06T02:07:54.090" v="12245" actId="1037"/>
          <ac:picMkLst>
            <pc:docMk/>
            <pc:sldMk cId="2800153096" sldId="394"/>
            <ac:picMk id="5" creationId="{90484143-AFF6-39E8-1B7A-42401A4BA874}"/>
          </ac:picMkLst>
        </pc:picChg>
        <pc:picChg chg="add mod">
          <ac:chgData name="dave Bland" userId="51c352ad36329afe" providerId="LiveId" clId="{FAB3569F-6B6D-4B20-9FF7-87AE27B703DF}" dt="2026-11-06T02:08:12.495" v="12275" actId="1036"/>
          <ac:picMkLst>
            <pc:docMk/>
            <pc:sldMk cId="2800153096" sldId="394"/>
            <ac:picMk id="6" creationId="{D4D61E7E-045D-2149-5AD5-DA234030F298}"/>
          </ac:picMkLst>
        </pc:picChg>
        <pc:picChg chg="mod">
          <ac:chgData name="dave Bland" userId="51c352ad36329afe" providerId="LiveId" clId="{FAB3569F-6B6D-4B20-9FF7-87AE27B703DF}" dt="2026-11-06T02:08:04.480" v="12266" actId="1036"/>
          <ac:picMkLst>
            <pc:docMk/>
            <pc:sldMk cId="2800153096" sldId="394"/>
            <ac:picMk id="9" creationId="{118D31D6-B085-1900-125E-869584A53006}"/>
          </ac:picMkLst>
        </pc:picChg>
        <pc:picChg chg="mod">
          <ac:chgData name="dave Bland" userId="51c352ad36329afe" providerId="LiveId" clId="{FAB3569F-6B6D-4B20-9FF7-87AE27B703DF}" dt="2026-11-06T02:08:02.096" v="12264" actId="1036"/>
          <ac:picMkLst>
            <pc:docMk/>
            <pc:sldMk cId="2800153096" sldId="394"/>
            <ac:picMk id="11" creationId="{6236634E-97C3-EC5B-C622-B770A94CEB71}"/>
          </ac:picMkLst>
        </pc:picChg>
      </pc:sldChg>
      <pc:sldChg chg="addSp delSp modSp mod">
        <pc:chgData name="dave Bland" userId="51c352ad36329afe" providerId="LiveId" clId="{FAB3569F-6B6D-4B20-9FF7-87AE27B703DF}" dt="2026-11-06T01:45:04.510" v="12054" actId="1036"/>
        <pc:sldMkLst>
          <pc:docMk/>
          <pc:sldMk cId="615083975" sldId="395"/>
        </pc:sldMkLst>
        <pc:spChg chg="add mod">
          <ac:chgData name="dave Bland" userId="51c352ad36329afe" providerId="LiveId" clId="{FAB3569F-6B6D-4B20-9FF7-87AE27B703DF}" dt="2026-11-03T00:15:18.424" v="8970" actId="20577"/>
          <ac:spMkLst>
            <pc:docMk/>
            <pc:sldMk cId="615083975" sldId="395"/>
            <ac:spMk id="4" creationId="{89E76F22-B0B3-14CB-34FD-F7FE31C5270A}"/>
          </ac:spMkLst>
        </pc:spChg>
        <pc:spChg chg="mod">
          <ac:chgData name="dave Bland" userId="51c352ad36329afe" providerId="LiveId" clId="{FAB3569F-6B6D-4B20-9FF7-87AE27B703DF}" dt="2026-10-15T03:43:03.695" v="1223" actId="12"/>
          <ac:spMkLst>
            <pc:docMk/>
            <pc:sldMk cId="615083975" sldId="395"/>
            <ac:spMk id="12" creationId="{DDD3BAF3-3E62-43C3-BABC-7D98359E5D4C}"/>
          </ac:spMkLst>
        </pc:spChg>
        <pc:picChg chg="mod">
          <ac:chgData name="dave Bland" userId="51c352ad36329afe" providerId="LiveId" clId="{FAB3569F-6B6D-4B20-9FF7-87AE27B703DF}" dt="2026-11-06T01:45:04.510" v="12054" actId="1036"/>
          <ac:picMkLst>
            <pc:docMk/>
            <pc:sldMk cId="615083975" sldId="395"/>
            <ac:picMk id="5" creationId="{1DCDC181-9A66-BAB0-E3A8-181A767690C9}"/>
          </ac:picMkLst>
        </pc:picChg>
      </pc:sldChg>
      <pc:sldChg chg="delSp modSp mod modNotesTx">
        <pc:chgData name="dave Bland" userId="51c352ad36329afe" providerId="LiveId" clId="{FAB3569F-6B6D-4B20-9FF7-87AE27B703DF}" dt="2026-11-05T22:07:14.861" v="10956" actId="478"/>
        <pc:sldMkLst>
          <pc:docMk/>
          <pc:sldMk cId="485801878" sldId="396"/>
        </pc:sldMkLst>
        <pc:spChg chg="mod">
          <ac:chgData name="dave Bland" userId="51c352ad36329afe" providerId="LiveId" clId="{FAB3569F-6B6D-4B20-9FF7-87AE27B703DF}" dt="2026-11-04T23:29:13.424" v="10077" actId="20577"/>
          <ac:spMkLst>
            <pc:docMk/>
            <pc:sldMk cId="485801878" sldId="396"/>
            <ac:spMk id="12" creationId="{E9327871-95B1-2E41-D7C7-4E8C48619306}"/>
          </ac:spMkLst>
        </pc:spChg>
      </pc:sldChg>
      <pc:sldChg chg="addSp delSp modSp mod">
        <pc:chgData name="dave Bland" userId="51c352ad36329afe" providerId="LiveId" clId="{FAB3569F-6B6D-4B20-9FF7-87AE27B703DF}" dt="2026-11-06T02:13:25.860" v="12451" actId="1036"/>
        <pc:sldMkLst>
          <pc:docMk/>
          <pc:sldMk cId="3013248336" sldId="397"/>
        </pc:sldMkLst>
        <pc:spChg chg="mod">
          <ac:chgData name="dave Bland" userId="51c352ad36329afe" providerId="LiveId" clId="{FAB3569F-6B6D-4B20-9FF7-87AE27B703DF}" dt="2026-11-06T02:09:35.791" v="12282" actId="1035"/>
          <ac:spMkLst>
            <pc:docMk/>
            <pc:sldMk cId="3013248336" sldId="397"/>
            <ac:spMk id="8" creationId="{18233C62-6850-634D-8A2B-2E69497B50C1}"/>
          </ac:spMkLst>
        </pc:spChg>
        <pc:spChg chg="mod">
          <ac:chgData name="dave Bland" userId="51c352ad36329afe" providerId="LiveId" clId="{FAB3569F-6B6D-4B20-9FF7-87AE27B703DF}" dt="2026-11-06T02:13:02.216" v="12388" actId="20577"/>
          <ac:spMkLst>
            <pc:docMk/>
            <pc:sldMk cId="3013248336" sldId="397"/>
            <ac:spMk id="12" creationId="{1738ACF9-35F4-2572-E6E2-17FFA71B53E8}"/>
          </ac:spMkLst>
        </pc:spChg>
        <pc:picChg chg="add mod">
          <ac:chgData name="dave Bland" userId="51c352ad36329afe" providerId="LiveId" clId="{FAB3569F-6B6D-4B20-9FF7-87AE27B703DF}" dt="2026-11-06T01:50:16.202" v="12143" actId="1035"/>
          <ac:picMkLst>
            <pc:docMk/>
            <pc:sldMk cId="3013248336" sldId="397"/>
            <ac:picMk id="3" creationId="{6D2E9F6D-6EEE-B8DC-F20E-83E0EFC00DA9}"/>
          </ac:picMkLst>
        </pc:picChg>
        <pc:picChg chg="add mod">
          <ac:chgData name="dave Bland" userId="51c352ad36329afe" providerId="LiveId" clId="{FAB3569F-6B6D-4B20-9FF7-87AE27B703DF}" dt="2026-11-06T02:13:13.661" v="12410" actId="1036"/>
          <ac:picMkLst>
            <pc:docMk/>
            <pc:sldMk cId="3013248336" sldId="397"/>
            <ac:picMk id="4" creationId="{FDFE39C3-89A5-7248-8DDC-16DE8A4684E4}"/>
          </ac:picMkLst>
        </pc:picChg>
        <pc:picChg chg="mod">
          <ac:chgData name="dave Bland" userId="51c352ad36329afe" providerId="LiveId" clId="{FAB3569F-6B6D-4B20-9FF7-87AE27B703DF}" dt="2026-11-06T01:50:07.483" v="12113" actId="1035"/>
          <ac:picMkLst>
            <pc:docMk/>
            <pc:sldMk cId="3013248336" sldId="397"/>
            <ac:picMk id="5" creationId="{E7F37945-3420-DD0E-8DD2-2A01B34AB305}"/>
          </ac:picMkLst>
        </pc:picChg>
        <pc:picChg chg="add mod">
          <ac:chgData name="dave Bland" userId="51c352ad36329afe" providerId="LiveId" clId="{FAB3569F-6B6D-4B20-9FF7-87AE27B703DF}" dt="2026-11-06T02:13:25.860" v="12451" actId="1036"/>
          <ac:picMkLst>
            <pc:docMk/>
            <pc:sldMk cId="3013248336" sldId="397"/>
            <ac:picMk id="6" creationId="{064F518D-7CA2-FE90-22F7-1389F0D64171}"/>
          </ac:picMkLst>
        </pc:picChg>
        <pc:picChg chg="mod">
          <ac:chgData name="dave Bland" userId="51c352ad36329afe" providerId="LiveId" clId="{FAB3569F-6B6D-4B20-9FF7-87AE27B703DF}" dt="2026-11-06T01:50:12.063" v="12128" actId="1035"/>
          <ac:picMkLst>
            <pc:docMk/>
            <pc:sldMk cId="3013248336" sldId="397"/>
            <ac:picMk id="9" creationId="{810B9F51-27D8-69FA-1DA8-9A1BF3501EB1}"/>
          </ac:picMkLst>
        </pc:picChg>
        <pc:picChg chg="add mod">
          <ac:chgData name="dave Bland" userId="51c352ad36329afe" providerId="LiveId" clId="{FAB3569F-6B6D-4B20-9FF7-87AE27B703DF}" dt="2026-11-06T02:13:19.937" v="12431" actId="1036"/>
          <ac:picMkLst>
            <pc:docMk/>
            <pc:sldMk cId="3013248336" sldId="397"/>
            <ac:picMk id="10" creationId="{29813331-DF72-BE46-62E8-1079EAA11385}"/>
          </ac:picMkLst>
        </pc:picChg>
      </pc:sldChg>
      <pc:sldChg chg="addSp delSp modSp mod modNotesTx">
        <pc:chgData name="dave Bland" userId="51c352ad36329afe" providerId="LiveId" clId="{FAB3569F-6B6D-4B20-9FF7-87AE27B703DF}" dt="2026-11-01T18:31:26.430" v="6824" actId="20577"/>
        <pc:sldMkLst>
          <pc:docMk/>
          <pc:sldMk cId="3254026687" sldId="398"/>
        </pc:sldMkLst>
        <pc:spChg chg="mod">
          <ac:chgData name="dave Bland" userId="51c352ad36329afe" providerId="LiveId" clId="{FAB3569F-6B6D-4B20-9FF7-87AE27B703DF}" dt="2026-11-01T18:31:26.430" v="6824" actId="20577"/>
          <ac:spMkLst>
            <pc:docMk/>
            <pc:sldMk cId="3254026687" sldId="398"/>
            <ac:spMk id="12" creationId="{3D0DAC56-5590-1CB1-9AE4-29BB09CA2F2F}"/>
          </ac:spMkLst>
        </pc:spChg>
        <pc:spChg chg="add mod">
          <ac:chgData name="dave Bland" userId="51c352ad36329afe" providerId="LiveId" clId="{FAB3569F-6B6D-4B20-9FF7-87AE27B703DF}" dt="2026-10-28T00:29:41.344" v="4644" actId="207"/>
          <ac:spMkLst>
            <pc:docMk/>
            <pc:sldMk cId="3254026687" sldId="398"/>
            <ac:spMk id="20" creationId="{FFA1B5EA-337D-BC4A-8F6E-A4F559179F39}"/>
          </ac:spMkLst>
        </pc:spChg>
        <pc:spChg chg="add mod">
          <ac:chgData name="dave Bland" userId="51c352ad36329afe" providerId="LiveId" clId="{FAB3569F-6B6D-4B20-9FF7-87AE27B703DF}" dt="2026-10-28T00:29:46.580" v="4645" actId="207"/>
          <ac:spMkLst>
            <pc:docMk/>
            <pc:sldMk cId="3254026687" sldId="398"/>
            <ac:spMk id="21" creationId="{8B7285BF-C564-903C-364F-854C057BBA2D}"/>
          </ac:spMkLst>
        </pc:spChg>
        <pc:spChg chg="add mod">
          <ac:chgData name="dave Bland" userId="51c352ad36329afe" providerId="LiveId" clId="{FAB3569F-6B6D-4B20-9FF7-87AE27B703DF}" dt="2026-10-28T00:29:52.208" v="4646" actId="207"/>
          <ac:spMkLst>
            <pc:docMk/>
            <pc:sldMk cId="3254026687" sldId="398"/>
            <ac:spMk id="23" creationId="{52F3169C-F2F4-91B8-9AFD-3E801E900CDA}"/>
          </ac:spMkLst>
        </pc:spChg>
        <pc:picChg chg="mod">
          <ac:chgData name="dave Bland" userId="51c352ad36329afe" providerId="LiveId" clId="{FAB3569F-6B6D-4B20-9FF7-87AE27B703DF}" dt="2026-10-28T00:20:10.648" v="4592" actId="1076"/>
          <ac:picMkLst>
            <pc:docMk/>
            <pc:sldMk cId="3254026687" sldId="398"/>
            <ac:picMk id="4" creationId="{BAEEC991-FAC1-55AC-A690-EEA06F1CACBA}"/>
          </ac:picMkLst>
        </pc:picChg>
        <pc:picChg chg="mod">
          <ac:chgData name="dave Bland" userId="51c352ad36329afe" providerId="LiveId" clId="{FAB3569F-6B6D-4B20-9FF7-87AE27B703DF}" dt="2026-10-28T00:45:07.200" v="4704" actId="1036"/>
          <ac:picMkLst>
            <pc:docMk/>
            <pc:sldMk cId="3254026687" sldId="398"/>
            <ac:picMk id="5" creationId="{031D6C47-A581-ABF5-3E77-D2C68B39E0E1}"/>
          </ac:picMkLst>
        </pc:picChg>
        <pc:picChg chg="mod">
          <ac:chgData name="dave Bland" userId="51c352ad36329afe" providerId="LiveId" clId="{FAB3569F-6B6D-4B20-9FF7-87AE27B703DF}" dt="2026-10-28T00:45:58.529" v="4836" actId="1035"/>
          <ac:picMkLst>
            <pc:docMk/>
            <pc:sldMk cId="3254026687" sldId="398"/>
            <ac:picMk id="9" creationId="{6FC7FE58-2815-B677-D48A-C5AD344574E9}"/>
          </ac:picMkLst>
        </pc:picChg>
        <pc:picChg chg="add mod">
          <ac:chgData name="dave Bland" userId="51c352ad36329afe" providerId="LiveId" clId="{FAB3569F-6B6D-4B20-9FF7-87AE27B703DF}" dt="2026-10-28T00:45:52.925" v="4832" actId="1036"/>
          <ac:picMkLst>
            <pc:docMk/>
            <pc:sldMk cId="3254026687" sldId="398"/>
            <ac:picMk id="25" creationId="{6114F702-3E99-B8D2-489B-7689542841C5}"/>
          </ac:picMkLst>
        </pc:picChg>
      </pc:sldChg>
      <pc:sldChg chg="addSp delSp modSp mod modNotesTx">
        <pc:chgData name="dave Bland" userId="51c352ad36329afe" providerId="LiveId" clId="{FAB3569F-6B6D-4B20-9FF7-87AE27B703DF}" dt="2026-11-07T16:50:38.291" v="12601" actId="478"/>
        <pc:sldMkLst>
          <pc:docMk/>
          <pc:sldMk cId="2481597418" sldId="399"/>
        </pc:sldMkLst>
        <pc:spChg chg="add del mod">
          <ac:chgData name="dave Bland" userId="51c352ad36329afe" providerId="LiveId" clId="{FAB3569F-6B6D-4B20-9FF7-87AE27B703DF}" dt="2026-11-07T16:50:38.291" v="12601" actId="478"/>
          <ac:spMkLst>
            <pc:docMk/>
            <pc:sldMk cId="2481597418" sldId="399"/>
            <ac:spMk id="4" creationId="{9DAE4050-FE4D-157B-2D45-5AF665953B4F}"/>
          </ac:spMkLst>
        </pc:spChg>
        <pc:spChg chg="mod">
          <ac:chgData name="dave Bland" userId="51c352ad36329afe" providerId="LiveId" clId="{FAB3569F-6B6D-4B20-9FF7-87AE27B703DF}" dt="2026-10-16T18:58:19.093" v="1277" actId="1076"/>
          <ac:spMkLst>
            <pc:docMk/>
            <pc:sldMk cId="2481597418" sldId="399"/>
            <ac:spMk id="8" creationId="{8A0DB0FB-4F31-E718-AFE8-A2CA29BC65DF}"/>
          </ac:spMkLst>
        </pc:spChg>
        <pc:spChg chg="del">
          <ac:chgData name="dave Bland" userId="51c352ad36329afe" providerId="LiveId" clId="{FAB3569F-6B6D-4B20-9FF7-87AE27B703DF}" dt="2026-11-06T02:15:12.900" v="12452" actId="478"/>
          <ac:spMkLst>
            <pc:docMk/>
            <pc:sldMk cId="2481597418" sldId="399"/>
            <ac:spMk id="11" creationId="{320BC97B-8A80-9DF8-CDD4-3736B4C7ED4B}"/>
          </ac:spMkLst>
        </pc:spChg>
        <pc:spChg chg="mod">
          <ac:chgData name="dave Bland" userId="51c352ad36329afe" providerId="LiveId" clId="{FAB3569F-6B6D-4B20-9FF7-87AE27B703DF}" dt="2026-11-06T02:15:40.508" v="12464" actId="20577"/>
          <ac:spMkLst>
            <pc:docMk/>
            <pc:sldMk cId="2481597418" sldId="399"/>
            <ac:spMk id="12" creationId="{467B30C0-AEBE-3EF1-2330-FFA6D1C53688}"/>
          </ac:spMkLst>
        </pc:spChg>
        <pc:spChg chg="del mod">
          <ac:chgData name="dave Bland" userId="51c352ad36329afe" providerId="LiveId" clId="{FAB3569F-6B6D-4B20-9FF7-87AE27B703DF}" dt="2026-11-06T02:15:15.755" v="12453" actId="478"/>
          <ac:spMkLst>
            <pc:docMk/>
            <pc:sldMk cId="2481597418" sldId="399"/>
            <ac:spMk id="14" creationId="{5F7AF995-C238-BE2D-B4FC-BC2361B6105F}"/>
          </ac:spMkLst>
        </pc:spChg>
        <pc:picChg chg="mod">
          <ac:chgData name="dave Bland" userId="51c352ad36329afe" providerId="LiveId" clId="{FAB3569F-6B6D-4B20-9FF7-87AE27B703DF}" dt="2026-11-06T02:15:57.993" v="12491" actId="1036"/>
          <ac:picMkLst>
            <pc:docMk/>
            <pc:sldMk cId="2481597418" sldId="399"/>
            <ac:picMk id="3" creationId="{2D36D24C-0BF9-8F36-C59E-75C5F0229AF7}"/>
          </ac:picMkLst>
        </pc:picChg>
        <pc:picChg chg="mod">
          <ac:chgData name="dave Bland" userId="51c352ad36329afe" providerId="LiveId" clId="{FAB3569F-6B6D-4B20-9FF7-87AE27B703DF}" dt="2026-11-06T02:16:08.409" v="12494" actId="1036"/>
          <ac:picMkLst>
            <pc:docMk/>
            <pc:sldMk cId="2481597418" sldId="399"/>
            <ac:picMk id="5" creationId="{1E4E4BEE-EC21-5C05-CAA6-FB6D4844E40D}"/>
          </ac:picMkLst>
        </pc:picChg>
        <pc:picChg chg="mod">
          <ac:chgData name="dave Bland" userId="51c352ad36329afe" providerId="LiveId" clId="{FAB3569F-6B6D-4B20-9FF7-87AE27B703DF}" dt="2026-11-06T02:15:51.149" v="12467" actId="1076"/>
          <ac:picMkLst>
            <pc:docMk/>
            <pc:sldMk cId="2481597418" sldId="399"/>
            <ac:picMk id="6" creationId="{A56F7C6A-E849-237C-68AB-A247549AB908}"/>
          </ac:picMkLst>
        </pc:picChg>
      </pc:sldChg>
      <pc:sldChg chg="addSp delSp modSp mod modNotesTx">
        <pc:chgData name="dave Bland" userId="51c352ad36329afe" providerId="LiveId" clId="{FAB3569F-6B6D-4B20-9FF7-87AE27B703DF}" dt="2026-11-06T02:16:59.794" v="12496" actId="478"/>
        <pc:sldMkLst>
          <pc:docMk/>
          <pc:sldMk cId="183619731" sldId="400"/>
        </pc:sldMkLst>
        <pc:spChg chg="add mod">
          <ac:chgData name="dave Bland" userId="51c352ad36329afe" providerId="LiveId" clId="{FAB3569F-6B6D-4B20-9FF7-87AE27B703DF}" dt="2026-11-03T00:19:15.607" v="8993" actId="20577"/>
          <ac:spMkLst>
            <pc:docMk/>
            <pc:sldMk cId="183619731" sldId="400"/>
            <ac:spMk id="6" creationId="{5145208C-244E-B395-00A3-A6B034CD1AB4}"/>
          </ac:spMkLst>
        </pc:spChg>
        <pc:spChg chg="del mod">
          <ac:chgData name="dave Bland" userId="51c352ad36329afe" providerId="LiveId" clId="{FAB3569F-6B6D-4B20-9FF7-87AE27B703DF}" dt="2026-11-06T02:16:57.617" v="12495" actId="478"/>
          <ac:spMkLst>
            <pc:docMk/>
            <pc:sldMk cId="183619731" sldId="400"/>
            <ac:spMk id="10" creationId="{0FE54EEB-1D3D-660E-2A72-DA7D9C9979CE}"/>
          </ac:spMkLst>
        </pc:spChg>
        <pc:spChg chg="mod">
          <ac:chgData name="dave Bland" userId="51c352ad36329afe" providerId="LiveId" clId="{FAB3569F-6B6D-4B20-9FF7-87AE27B703DF}" dt="2026-11-04T23:36:41.128" v="10134" actId="20577"/>
          <ac:spMkLst>
            <pc:docMk/>
            <pc:sldMk cId="183619731" sldId="400"/>
            <ac:spMk id="12" creationId="{0CE339A6-5DEC-DCF7-8211-FED694176C59}"/>
          </ac:spMkLst>
        </pc:spChg>
        <pc:spChg chg="add mod">
          <ac:chgData name="dave Bland" userId="51c352ad36329afe" providerId="LiveId" clId="{FAB3569F-6B6D-4B20-9FF7-87AE27B703DF}" dt="2026-10-23T00:26:14.225" v="3392" actId="1076"/>
          <ac:spMkLst>
            <pc:docMk/>
            <pc:sldMk cId="183619731" sldId="400"/>
            <ac:spMk id="14" creationId="{9E8C3A2B-C2C6-58CE-FE2C-FF219047DA95}"/>
          </ac:spMkLst>
        </pc:spChg>
        <pc:spChg chg="del mod">
          <ac:chgData name="dave Bland" userId="51c352ad36329afe" providerId="LiveId" clId="{FAB3569F-6B6D-4B20-9FF7-87AE27B703DF}" dt="2026-11-06T02:16:59.794" v="12496" actId="478"/>
          <ac:spMkLst>
            <pc:docMk/>
            <pc:sldMk cId="183619731" sldId="400"/>
            <ac:spMk id="17" creationId="{A2F67C26-B07F-DB33-BE46-A3179329D5A0}"/>
          </ac:spMkLst>
        </pc:spChg>
        <pc:picChg chg="mod">
          <ac:chgData name="dave Bland" userId="51c352ad36329afe" providerId="LiveId" clId="{FAB3569F-6B6D-4B20-9FF7-87AE27B703DF}" dt="2026-11-04T23:37:03.968" v="10177" actId="1036"/>
          <ac:picMkLst>
            <pc:docMk/>
            <pc:sldMk cId="183619731" sldId="400"/>
            <ac:picMk id="3" creationId="{D7B034F6-5C0E-DB13-F132-C4B961337904}"/>
          </ac:picMkLst>
        </pc:picChg>
        <pc:picChg chg="mod">
          <ac:chgData name="dave Bland" userId="51c352ad36329afe" providerId="LiveId" clId="{FAB3569F-6B6D-4B20-9FF7-87AE27B703DF}" dt="2026-11-04T23:36:56.932" v="10155" actId="1036"/>
          <ac:picMkLst>
            <pc:docMk/>
            <pc:sldMk cId="183619731" sldId="400"/>
            <ac:picMk id="4" creationId="{C7EC7C6C-832B-8922-E765-7DDC48F919B1}"/>
          </ac:picMkLst>
        </pc:picChg>
        <pc:picChg chg="mod">
          <ac:chgData name="dave Bland" userId="51c352ad36329afe" providerId="LiveId" clId="{FAB3569F-6B6D-4B20-9FF7-87AE27B703DF}" dt="2026-11-04T23:37:07.630" v="10179" actId="1035"/>
          <ac:picMkLst>
            <pc:docMk/>
            <pc:sldMk cId="183619731" sldId="400"/>
            <ac:picMk id="9" creationId="{56FD2942-F0FF-3887-ADDD-94ED18BEE169}"/>
          </ac:picMkLst>
        </pc:picChg>
        <pc:picChg chg="add mod">
          <ac:chgData name="dave Bland" userId="51c352ad36329afe" providerId="LiveId" clId="{FAB3569F-6B6D-4B20-9FF7-87AE27B703DF}" dt="2026-10-23T00:27:40.254" v="3400" actId="14861"/>
          <ac:picMkLst>
            <pc:docMk/>
            <pc:sldMk cId="183619731" sldId="400"/>
            <ac:picMk id="16" creationId="{02C2F934-CE9E-CFB4-65EE-6B9A356C5A2F}"/>
          </ac:picMkLst>
        </pc:picChg>
      </pc:sldChg>
      <pc:sldChg chg="addSp delSp modSp mod modNotesTx">
        <pc:chgData name="dave Bland" userId="51c352ad36329afe" providerId="LiveId" clId="{FAB3569F-6B6D-4B20-9FF7-87AE27B703DF}" dt="2026-11-06T01:35:57.024" v="12011" actId="1038"/>
        <pc:sldMkLst>
          <pc:docMk/>
          <pc:sldMk cId="1383011108" sldId="402"/>
        </pc:sldMkLst>
        <pc:spChg chg="add del mod">
          <ac:chgData name="dave Bland" userId="51c352ad36329afe" providerId="LiveId" clId="{FAB3569F-6B6D-4B20-9FF7-87AE27B703DF}" dt="2026-11-06T01:28:23.027" v="11883" actId="478"/>
          <ac:spMkLst>
            <pc:docMk/>
            <pc:sldMk cId="1383011108" sldId="402"/>
            <ac:spMk id="11" creationId="{DE42249F-7FCF-6DB4-E8BB-BA55C2552AA5}"/>
          </ac:spMkLst>
        </pc:spChg>
        <pc:spChg chg="mod">
          <ac:chgData name="dave Bland" userId="51c352ad36329afe" providerId="LiveId" clId="{FAB3569F-6B6D-4B20-9FF7-87AE27B703DF}" dt="2026-11-06T01:33:23.117" v="11983" actId="14100"/>
          <ac:spMkLst>
            <pc:docMk/>
            <pc:sldMk cId="1383011108" sldId="402"/>
            <ac:spMk id="12" creationId="{A4FD5B8B-15D2-D640-A082-3943603FC9F3}"/>
          </ac:spMkLst>
        </pc:spChg>
        <pc:spChg chg="del mod">
          <ac:chgData name="dave Bland" userId="51c352ad36329afe" providerId="LiveId" clId="{FAB3569F-6B6D-4B20-9FF7-87AE27B703DF}" dt="2026-11-06T01:33:05.562" v="11978" actId="478"/>
          <ac:spMkLst>
            <pc:docMk/>
            <pc:sldMk cId="1383011108" sldId="402"/>
            <ac:spMk id="14" creationId="{E1CB382E-FC7A-4935-343A-977EA75132FD}"/>
          </ac:spMkLst>
        </pc:spChg>
        <pc:spChg chg="add mod">
          <ac:chgData name="dave Bland" userId="51c352ad36329afe" providerId="LiveId" clId="{FAB3569F-6B6D-4B20-9FF7-87AE27B703DF}" dt="2026-11-06T01:34:00.963" v="11992" actId="14100"/>
          <ac:spMkLst>
            <pc:docMk/>
            <pc:sldMk cId="1383011108" sldId="402"/>
            <ac:spMk id="17" creationId="{2D7C403F-5727-820D-C7F2-127993B55E19}"/>
          </ac:spMkLst>
        </pc:spChg>
        <pc:spChg chg="add mod">
          <ac:chgData name="dave Bland" userId="51c352ad36329afe" providerId="LiveId" clId="{FAB3569F-6B6D-4B20-9FF7-87AE27B703DF}" dt="2026-11-06T01:35:57.024" v="12011" actId="1038"/>
          <ac:spMkLst>
            <pc:docMk/>
            <pc:sldMk cId="1383011108" sldId="402"/>
            <ac:spMk id="20" creationId="{99081986-3636-CB0C-101D-890194F78A57}"/>
          </ac:spMkLst>
        </pc:spChg>
        <pc:picChg chg="mod">
          <ac:chgData name="dave Bland" userId="51c352ad36329afe" providerId="LiveId" clId="{FAB3569F-6B6D-4B20-9FF7-87AE27B703DF}" dt="2026-11-06T01:31:29.364" v="11937" actId="1035"/>
          <ac:picMkLst>
            <pc:docMk/>
            <pc:sldMk cId="1383011108" sldId="402"/>
            <ac:picMk id="3" creationId="{B3E1318A-7ED6-45EC-2B4C-3C88425353D4}"/>
          </ac:picMkLst>
        </pc:picChg>
        <pc:picChg chg="mod">
          <ac:chgData name="dave Bland" userId="51c352ad36329afe" providerId="LiveId" clId="{FAB3569F-6B6D-4B20-9FF7-87AE27B703DF}" dt="2026-11-06T01:30:19.219" v="11889" actId="1076"/>
          <ac:picMkLst>
            <pc:docMk/>
            <pc:sldMk cId="1383011108" sldId="402"/>
            <ac:picMk id="4" creationId="{4507FC1F-9EF1-611A-7A09-F276886A5965}"/>
          </ac:picMkLst>
        </pc:picChg>
        <pc:picChg chg="mod">
          <ac:chgData name="dave Bland" userId="51c352ad36329afe" providerId="LiveId" clId="{FAB3569F-6B6D-4B20-9FF7-87AE27B703DF}" dt="2026-11-01T19:01:20.421" v="7417" actId="1035"/>
          <ac:picMkLst>
            <pc:docMk/>
            <pc:sldMk cId="1383011108" sldId="402"/>
            <ac:picMk id="5" creationId="{A09C5CE3-353E-F070-520F-AA9994A184D9}"/>
          </ac:picMkLst>
        </pc:picChg>
        <pc:picChg chg="add mod">
          <ac:chgData name="dave Bland" userId="51c352ad36329afe" providerId="LiveId" clId="{FAB3569F-6B6D-4B20-9FF7-87AE27B703DF}" dt="2026-11-06T01:31:24.417" v="11917" actId="1035"/>
          <ac:picMkLst>
            <pc:docMk/>
            <pc:sldMk cId="1383011108" sldId="402"/>
            <ac:picMk id="6" creationId="{BC7BB27E-0431-444B-5A94-D7BE5EA39499}"/>
          </ac:picMkLst>
        </pc:picChg>
        <pc:picChg chg="add mod">
          <ac:chgData name="dave Bland" userId="51c352ad36329afe" providerId="LiveId" clId="{FAB3569F-6B6D-4B20-9FF7-87AE27B703DF}" dt="2026-11-06T01:31:40.461" v="11977" actId="1036"/>
          <ac:picMkLst>
            <pc:docMk/>
            <pc:sldMk cId="1383011108" sldId="402"/>
            <ac:picMk id="7" creationId="{5790B095-9026-0F6D-8DDF-5E0CE426B933}"/>
          </ac:picMkLst>
        </pc:picChg>
        <pc:picChg chg="mod">
          <ac:chgData name="dave Bland" userId="51c352ad36329afe" providerId="LiveId" clId="{FAB3569F-6B6D-4B20-9FF7-87AE27B703DF}" dt="2026-11-06T01:31:18.755" v="11902" actId="1035"/>
          <ac:picMkLst>
            <pc:docMk/>
            <pc:sldMk cId="1383011108" sldId="402"/>
            <ac:picMk id="9" creationId="{29097D7E-1BD1-065B-7351-DA450F803CD0}"/>
          </ac:picMkLst>
        </pc:picChg>
        <pc:picChg chg="mod">
          <ac:chgData name="dave Bland" userId="51c352ad36329afe" providerId="LiveId" clId="{FAB3569F-6B6D-4B20-9FF7-87AE27B703DF}" dt="2026-11-06T01:31:36.017" v="11964" actId="1035"/>
          <ac:picMkLst>
            <pc:docMk/>
            <pc:sldMk cId="1383011108" sldId="402"/>
            <ac:picMk id="15" creationId="{19737731-DE9E-DA23-0A63-103FC8A8F52E}"/>
          </ac:picMkLst>
        </pc:picChg>
        <pc:picChg chg="del">
          <ac:chgData name="dave Bland" userId="51c352ad36329afe" providerId="LiveId" clId="{FAB3569F-6B6D-4B20-9FF7-87AE27B703DF}" dt="2026-11-06T01:27:03.626" v="11862" actId="478"/>
          <ac:picMkLst>
            <pc:docMk/>
            <pc:sldMk cId="1383011108" sldId="402"/>
            <ac:picMk id="19" creationId="{06A3A7B1-C835-0AF3-2FE8-E1750DA1316C}"/>
          </ac:picMkLst>
        </pc:picChg>
      </pc:sldChg>
      <pc:sldChg chg="addSp delSp modSp add mod modNotesTx">
        <pc:chgData name="dave Bland" userId="51c352ad36329afe" providerId="LiveId" clId="{FAB3569F-6B6D-4B20-9FF7-87AE27B703DF}" dt="2026-11-06T01:40:38.778" v="12043" actId="20577"/>
        <pc:sldMkLst>
          <pc:docMk/>
          <pc:sldMk cId="578338161" sldId="404"/>
        </pc:sldMkLst>
        <pc:spChg chg="add mod">
          <ac:chgData name="dave Bland" userId="51c352ad36329afe" providerId="LiveId" clId="{FAB3569F-6B6D-4B20-9FF7-87AE27B703DF}" dt="2026-11-03T00:11:42.267" v="8936" actId="20577"/>
          <ac:spMkLst>
            <pc:docMk/>
            <pc:sldMk cId="578338161" sldId="404"/>
            <ac:spMk id="6" creationId="{965965E9-0BCF-5518-043B-B8CD2B578A8A}"/>
          </ac:spMkLst>
        </pc:spChg>
        <pc:spChg chg="mod">
          <ac:chgData name="dave Bland" userId="51c352ad36329afe" providerId="LiveId" clId="{FAB3569F-6B6D-4B20-9FF7-87AE27B703DF}" dt="2026-10-15T03:34:06.195" v="1173" actId="1076"/>
          <ac:spMkLst>
            <pc:docMk/>
            <pc:sldMk cId="578338161" sldId="404"/>
            <ac:spMk id="8" creationId="{37CB5B97-9225-3E55-4E74-49D354DE951E}"/>
          </ac:spMkLst>
        </pc:spChg>
        <pc:spChg chg="mod">
          <ac:chgData name="dave Bland" userId="51c352ad36329afe" providerId="LiveId" clId="{FAB3569F-6B6D-4B20-9FF7-87AE27B703DF}" dt="2026-11-06T01:40:38.778" v="12043" actId="20577"/>
          <ac:spMkLst>
            <pc:docMk/>
            <pc:sldMk cId="578338161" sldId="404"/>
            <ac:spMk id="12" creationId="{F0111C46-1FE7-B2A1-DF7C-68147DCD33A3}"/>
          </ac:spMkLst>
        </pc:spChg>
        <pc:picChg chg="add mod">
          <ac:chgData name="dave Bland" userId="51c352ad36329afe" providerId="LiveId" clId="{FAB3569F-6B6D-4B20-9FF7-87AE27B703DF}" dt="2026-11-05T00:29:44.153" v="10915" actId="1036"/>
          <ac:picMkLst>
            <pc:docMk/>
            <pc:sldMk cId="578338161" sldId="404"/>
            <ac:picMk id="3" creationId="{D39F26BE-766D-AD98-D387-B0A4D2AFB18A}"/>
          </ac:picMkLst>
        </pc:picChg>
        <pc:picChg chg="mod">
          <ac:chgData name="dave Bland" userId="51c352ad36329afe" providerId="LiveId" clId="{FAB3569F-6B6D-4B20-9FF7-87AE27B703DF}" dt="2026-11-05T00:26:14.285" v="10771" actId="1035"/>
          <ac:picMkLst>
            <pc:docMk/>
            <pc:sldMk cId="578338161" sldId="404"/>
            <ac:picMk id="4" creationId="{3F3941ED-7BFA-61AC-4336-B51DABEE9431}"/>
          </ac:picMkLst>
        </pc:picChg>
        <pc:picChg chg="mod">
          <ac:chgData name="dave Bland" userId="51c352ad36329afe" providerId="LiveId" clId="{FAB3569F-6B6D-4B20-9FF7-87AE27B703DF}" dt="2026-11-05T00:29:27.990" v="10905" actId="1035"/>
          <ac:picMkLst>
            <pc:docMk/>
            <pc:sldMk cId="578338161" sldId="404"/>
            <ac:picMk id="5" creationId="{4870049D-ED61-648C-55BC-F7A41370ACAE}"/>
          </ac:picMkLst>
        </pc:picChg>
      </pc:sldChg>
      <pc:sldChg chg="addSp delSp modSp new mod">
        <pc:chgData name="dave Bland" userId="51c352ad36329afe" providerId="LiveId" clId="{FAB3569F-6B6D-4B20-9FF7-87AE27B703DF}" dt="2026-11-01T17:33:37.377" v="6744" actId="1035"/>
        <pc:sldMkLst>
          <pc:docMk/>
          <pc:sldMk cId="73489543" sldId="406"/>
        </pc:sldMkLst>
        <pc:spChg chg="mod">
          <ac:chgData name="dave Bland" userId="51c352ad36329afe" providerId="LiveId" clId="{FAB3569F-6B6D-4B20-9FF7-87AE27B703DF}" dt="2026-11-01T17:32:22.929" v="6590" actId="1076"/>
          <ac:spMkLst>
            <pc:docMk/>
            <pc:sldMk cId="73489543" sldId="406"/>
            <ac:spMk id="2" creationId="{C18A56D5-736C-95A4-69BD-6EA62B64D5BD}"/>
          </ac:spMkLst>
        </pc:spChg>
        <pc:spChg chg="mod">
          <ac:chgData name="dave Bland" userId="51c352ad36329afe" providerId="LiveId" clId="{FAB3569F-6B6D-4B20-9FF7-87AE27B703DF}" dt="2026-11-01T17:33:16.228" v="6712" actId="20577"/>
          <ac:spMkLst>
            <pc:docMk/>
            <pc:sldMk cId="73489543" sldId="406"/>
            <ac:spMk id="3" creationId="{53C3D61C-B622-F261-A5F2-A535F35D6DDF}"/>
          </ac:spMkLst>
        </pc:spChg>
        <pc:picChg chg="add mod">
          <ac:chgData name="dave Bland" userId="51c352ad36329afe" providerId="LiveId" clId="{FAB3569F-6B6D-4B20-9FF7-87AE27B703DF}" dt="2026-11-01T17:32:33.876" v="6606" actId="1035"/>
          <ac:picMkLst>
            <pc:docMk/>
            <pc:sldMk cId="73489543" sldId="406"/>
            <ac:picMk id="5" creationId="{94A2BE05-A5A2-4202-A03D-5FBBCD0472F5}"/>
          </ac:picMkLst>
        </pc:picChg>
        <pc:picChg chg="add mod">
          <ac:chgData name="dave Bland" userId="51c352ad36329afe" providerId="LiveId" clId="{FAB3569F-6B6D-4B20-9FF7-87AE27B703DF}" dt="2026-11-01T17:32:39.117" v="6621" actId="1036"/>
          <ac:picMkLst>
            <pc:docMk/>
            <pc:sldMk cId="73489543" sldId="406"/>
            <ac:picMk id="7" creationId="{B29D46A9-6480-4ECA-43DD-11F6F02283E2}"/>
          </ac:picMkLst>
        </pc:picChg>
        <pc:picChg chg="add mod">
          <ac:chgData name="dave Bland" userId="51c352ad36329afe" providerId="LiveId" clId="{FAB3569F-6B6D-4B20-9FF7-87AE27B703DF}" dt="2026-11-01T17:33:37.377" v="6744" actId="1035"/>
          <ac:picMkLst>
            <pc:docMk/>
            <pc:sldMk cId="73489543" sldId="406"/>
            <ac:picMk id="10" creationId="{B05C6FB6-1193-9593-D765-28E2015993E3}"/>
          </ac:picMkLst>
        </pc:picChg>
      </pc:sldChg>
      <pc:sldChg chg="addSp modSp new mod ord modNotesTx">
        <pc:chgData name="dave Bland" userId="51c352ad36329afe" providerId="LiveId" clId="{FAB3569F-6B6D-4B20-9FF7-87AE27B703DF}" dt="2026-11-03T00:09:38.945" v="8910" actId="20577"/>
        <pc:sldMkLst>
          <pc:docMk/>
          <pc:sldMk cId="1179350266" sldId="407"/>
        </pc:sldMkLst>
        <pc:spChg chg="mod">
          <ac:chgData name="dave Bland" userId="51c352ad36329afe" providerId="LiveId" clId="{FAB3569F-6B6D-4B20-9FF7-87AE27B703DF}" dt="2026-10-17T19:10:39.507" v="1793" actId="20577"/>
          <ac:spMkLst>
            <pc:docMk/>
            <pc:sldMk cId="1179350266" sldId="407"/>
            <ac:spMk id="2" creationId="{62A1C1AF-4309-183D-09ED-F1378F6B4F89}"/>
          </ac:spMkLst>
        </pc:spChg>
        <pc:spChg chg="mod">
          <ac:chgData name="dave Bland" userId="51c352ad36329afe" providerId="LiveId" clId="{FAB3569F-6B6D-4B20-9FF7-87AE27B703DF}" dt="2026-11-01T22:29:32.172" v="7730" actId="20577"/>
          <ac:spMkLst>
            <pc:docMk/>
            <pc:sldMk cId="1179350266" sldId="407"/>
            <ac:spMk id="3" creationId="{2C32D62F-E61D-3234-3AA2-F84C56006C5B}"/>
          </ac:spMkLst>
        </pc:spChg>
        <pc:spChg chg="add mod">
          <ac:chgData name="dave Bland" userId="51c352ad36329afe" providerId="LiveId" clId="{FAB3569F-6B6D-4B20-9FF7-87AE27B703DF}" dt="2026-11-03T00:09:38.945" v="8910" actId="20577"/>
          <ac:spMkLst>
            <pc:docMk/>
            <pc:sldMk cId="1179350266" sldId="407"/>
            <ac:spMk id="9" creationId="{929EB09A-63A7-524E-E29E-F84F2DE35698}"/>
          </ac:spMkLst>
        </pc:spChg>
        <pc:picChg chg="add mod">
          <ac:chgData name="dave Bland" userId="51c352ad36329afe" providerId="LiveId" clId="{FAB3569F-6B6D-4B20-9FF7-87AE27B703DF}" dt="2026-10-17T20:06:25.971" v="2155" actId="1076"/>
          <ac:picMkLst>
            <pc:docMk/>
            <pc:sldMk cId="1179350266" sldId="407"/>
            <ac:picMk id="4" creationId="{AE4B7E9F-3EFF-CDC9-7C95-7EFD9562B34C}"/>
          </ac:picMkLst>
        </pc:picChg>
        <pc:picChg chg="add mod">
          <ac:chgData name="dave Bland" userId="51c352ad36329afe" providerId="LiveId" clId="{FAB3569F-6B6D-4B20-9FF7-87AE27B703DF}" dt="2026-10-17T20:06:30.629" v="2156" actId="1076"/>
          <ac:picMkLst>
            <pc:docMk/>
            <pc:sldMk cId="1179350266" sldId="407"/>
            <ac:picMk id="5" creationId="{E49355A0-42AF-E6D8-A08C-2247DEDB9497}"/>
          </ac:picMkLst>
        </pc:picChg>
        <pc:picChg chg="add mod">
          <ac:chgData name="dave Bland" userId="51c352ad36329afe" providerId="LiveId" clId="{FAB3569F-6B6D-4B20-9FF7-87AE27B703DF}" dt="2026-10-30T00:07:30.297" v="5091" actId="1076"/>
          <ac:picMkLst>
            <pc:docMk/>
            <pc:sldMk cId="1179350266" sldId="407"/>
            <ac:picMk id="6" creationId="{FAAAB981-09DF-0D82-46CA-0FBFE11E9DF5}"/>
          </ac:picMkLst>
        </pc:picChg>
        <pc:picChg chg="add mod">
          <ac:chgData name="dave Bland" userId="51c352ad36329afe" providerId="LiveId" clId="{FAB3569F-6B6D-4B20-9FF7-87AE27B703DF}" dt="2026-10-30T00:07:43.327" v="5098" actId="1035"/>
          <ac:picMkLst>
            <pc:docMk/>
            <pc:sldMk cId="1179350266" sldId="407"/>
            <ac:picMk id="7" creationId="{EDED7690-832E-D06A-07DA-2621DA727476}"/>
          </ac:picMkLst>
        </pc:picChg>
        <pc:picChg chg="add mod">
          <ac:chgData name="dave Bland" userId="51c352ad36329afe" providerId="LiveId" clId="{FAB3569F-6B6D-4B20-9FF7-87AE27B703DF}" dt="2026-10-30T00:08:08.005" v="5104" actId="1036"/>
          <ac:picMkLst>
            <pc:docMk/>
            <pc:sldMk cId="1179350266" sldId="407"/>
            <ac:picMk id="10" creationId="{466EC7C0-9D5A-3EAD-ACEF-69B77316F6AE}"/>
          </ac:picMkLst>
        </pc:picChg>
      </pc:sldChg>
      <pc:sldChg chg="addSp delSp modSp add mod modNotesTx">
        <pc:chgData name="dave Bland" userId="51c352ad36329afe" providerId="LiveId" clId="{FAB3569F-6B6D-4B20-9FF7-87AE27B703DF}" dt="2026-11-03T00:18:24.135" v="8988" actId="14100"/>
        <pc:sldMkLst>
          <pc:docMk/>
          <pc:sldMk cId="3118073051" sldId="409"/>
        </pc:sldMkLst>
        <pc:spChg chg="add mod">
          <ac:chgData name="dave Bland" userId="51c352ad36329afe" providerId="LiveId" clId="{FAB3569F-6B6D-4B20-9FF7-87AE27B703DF}" dt="2026-11-03T00:18:24.135" v="8988" actId="14100"/>
          <ac:spMkLst>
            <pc:docMk/>
            <pc:sldMk cId="3118073051" sldId="409"/>
            <ac:spMk id="3" creationId="{9C58FB14-4281-289A-C732-675CD1692289}"/>
          </ac:spMkLst>
        </pc:spChg>
        <pc:spChg chg="add mod">
          <ac:chgData name="dave Bland" userId="51c352ad36329afe" providerId="LiveId" clId="{FAB3569F-6B6D-4B20-9FF7-87AE27B703DF}" dt="2026-10-23T01:47:20.982" v="3690" actId="1076"/>
          <ac:spMkLst>
            <pc:docMk/>
            <pc:sldMk cId="3118073051" sldId="409"/>
            <ac:spMk id="21" creationId="{2F7665C8-0DB2-97C7-AA95-6DACD714FCD4}"/>
          </ac:spMkLst>
        </pc:spChg>
        <pc:picChg chg="add mod">
          <ac:chgData name="dave Bland" userId="51c352ad36329afe" providerId="LiveId" clId="{FAB3569F-6B6D-4B20-9FF7-87AE27B703DF}" dt="2026-10-29T02:15:22.028" v="5056" actId="14100"/>
          <ac:picMkLst>
            <pc:docMk/>
            <pc:sldMk cId="3118073051" sldId="409"/>
            <ac:picMk id="7" creationId="{71EBC951-C5DD-5DF9-5ED4-192C829EA20B}"/>
          </ac:picMkLst>
        </pc:picChg>
      </pc:sldChg>
      <pc:sldChg chg="addSp delSp modSp new mod modNotesTx">
        <pc:chgData name="dave Bland" userId="51c352ad36329afe" providerId="LiveId" clId="{FAB3569F-6B6D-4B20-9FF7-87AE27B703DF}" dt="2026-10-31T01:35:53.586" v="5667" actId="207"/>
        <pc:sldMkLst>
          <pc:docMk/>
          <pc:sldMk cId="3473730263" sldId="410"/>
        </pc:sldMkLst>
        <pc:spChg chg="mod">
          <ac:chgData name="dave Bland" userId="51c352ad36329afe" providerId="LiveId" clId="{FAB3569F-6B6D-4B20-9FF7-87AE27B703DF}" dt="2026-10-28T00:19:44.223" v="4588" actId="14100"/>
          <ac:spMkLst>
            <pc:docMk/>
            <pc:sldMk cId="3473730263" sldId="410"/>
            <ac:spMk id="2" creationId="{A4BC4027-BD68-D52A-2BC3-50AAC9DE4EA9}"/>
          </ac:spMkLst>
        </pc:spChg>
        <pc:spChg chg="mod">
          <ac:chgData name="dave Bland" userId="51c352ad36329afe" providerId="LiveId" clId="{FAB3569F-6B6D-4B20-9FF7-87AE27B703DF}" dt="2026-10-28T00:47:03.753" v="4854" actId="5793"/>
          <ac:spMkLst>
            <pc:docMk/>
            <pc:sldMk cId="3473730263" sldId="410"/>
            <ac:spMk id="3" creationId="{A5451350-6D4D-02EE-2D7F-E10D784E9CBA}"/>
          </ac:spMkLst>
        </pc:spChg>
        <pc:spChg chg="add mod">
          <ac:chgData name="dave Bland" userId="51c352ad36329afe" providerId="LiveId" clId="{FAB3569F-6B6D-4B20-9FF7-87AE27B703DF}" dt="2026-10-31T01:35:37.835" v="5665" actId="6549"/>
          <ac:spMkLst>
            <pc:docMk/>
            <pc:sldMk cId="3473730263" sldId="410"/>
            <ac:spMk id="6" creationId="{42AF8D85-54BC-4B79-B45E-91A6C37EE106}"/>
          </ac:spMkLst>
        </pc:spChg>
        <pc:spChg chg="add mod">
          <ac:chgData name="dave Bland" userId="51c352ad36329afe" providerId="LiveId" clId="{FAB3569F-6B6D-4B20-9FF7-87AE27B703DF}" dt="2026-10-31T01:35:53.586" v="5667" actId="207"/>
          <ac:spMkLst>
            <pc:docMk/>
            <pc:sldMk cId="3473730263" sldId="410"/>
            <ac:spMk id="8" creationId="{01B0FD26-57EE-BFEE-E92B-42163F95A3B5}"/>
          </ac:spMkLst>
        </pc:spChg>
        <pc:picChg chg="add mod">
          <ac:chgData name="dave Bland" userId="51c352ad36329afe" providerId="LiveId" clId="{FAB3569F-6B6D-4B20-9FF7-87AE27B703DF}" dt="2026-10-28T00:46:46.588" v="4850" actId="1037"/>
          <ac:picMkLst>
            <pc:docMk/>
            <pc:sldMk cId="3473730263" sldId="410"/>
            <ac:picMk id="5" creationId="{BE70B9F0-4404-DDD7-0ED1-A64B8A19DB12}"/>
          </ac:picMkLst>
        </pc:picChg>
        <pc:picChg chg="add mod">
          <ac:chgData name="dave Bland" userId="51c352ad36329afe" providerId="LiveId" clId="{FAB3569F-6B6D-4B20-9FF7-87AE27B703DF}" dt="2026-10-28T00:47:22.250" v="4865" actId="1036"/>
          <ac:picMkLst>
            <pc:docMk/>
            <pc:sldMk cId="3473730263" sldId="410"/>
            <ac:picMk id="7" creationId="{AC78E8E1-FC27-2E3D-FA53-3E56BC12B58D}"/>
          </ac:picMkLst>
        </pc:picChg>
        <pc:picChg chg="add mod">
          <ac:chgData name="dave Bland" userId="51c352ad36329afe" providerId="LiveId" clId="{FAB3569F-6B6D-4B20-9FF7-87AE27B703DF}" dt="2026-10-28T00:47:46.448" v="4899" actId="1076"/>
          <ac:picMkLst>
            <pc:docMk/>
            <pc:sldMk cId="3473730263" sldId="410"/>
            <ac:picMk id="9" creationId="{4C85BB32-656D-35FA-9A53-CBA658570BF5}"/>
          </ac:picMkLst>
        </pc:picChg>
        <pc:picChg chg="add mod">
          <ac:chgData name="dave Bland" userId="51c352ad36329afe" providerId="LiveId" clId="{FAB3569F-6B6D-4B20-9FF7-87AE27B703DF}" dt="2026-10-28T00:48:02.440" v="4901" actId="1076"/>
          <ac:picMkLst>
            <pc:docMk/>
            <pc:sldMk cId="3473730263" sldId="410"/>
            <ac:picMk id="11" creationId="{E2BCFDDE-F981-D673-7252-875158085DFD}"/>
          </ac:picMkLst>
        </pc:picChg>
        <pc:picChg chg="add mod">
          <ac:chgData name="dave Bland" userId="51c352ad36329afe" providerId="LiveId" clId="{FAB3569F-6B6D-4B20-9FF7-87AE27B703DF}" dt="2026-10-28T00:48:12.603" v="4903" actId="1076"/>
          <ac:picMkLst>
            <pc:docMk/>
            <pc:sldMk cId="3473730263" sldId="410"/>
            <ac:picMk id="13" creationId="{A8DAEB49-BB2C-C6DC-52EC-589609A291AB}"/>
          </ac:picMkLst>
        </pc:picChg>
      </pc:sldChg>
      <pc:sldChg chg="addSp delSp modSp new mod ord">
        <pc:chgData name="dave Bland" userId="51c352ad36329afe" providerId="LiveId" clId="{FAB3569F-6B6D-4B20-9FF7-87AE27B703DF}" dt="2026-11-07T16:39:59.721" v="12568" actId="20577"/>
        <pc:sldMkLst>
          <pc:docMk/>
          <pc:sldMk cId="1856216999" sldId="411"/>
        </pc:sldMkLst>
        <pc:spChg chg="mod">
          <ac:chgData name="dave Bland" userId="51c352ad36329afe" providerId="LiveId" clId="{FAB3569F-6B6D-4B20-9FF7-87AE27B703DF}" dt="2026-10-31T00:27:02.032" v="5398" actId="5793"/>
          <ac:spMkLst>
            <pc:docMk/>
            <pc:sldMk cId="1856216999" sldId="411"/>
            <ac:spMk id="2" creationId="{FD3C3680-7EE1-7ADE-1E9F-DA80AC1D220B}"/>
          </ac:spMkLst>
        </pc:spChg>
        <pc:spChg chg="mod">
          <ac:chgData name="dave Bland" userId="51c352ad36329afe" providerId="LiveId" clId="{FAB3569F-6B6D-4B20-9FF7-87AE27B703DF}" dt="2026-11-07T16:39:59.721" v="12568" actId="20577"/>
          <ac:spMkLst>
            <pc:docMk/>
            <pc:sldMk cId="1856216999" sldId="411"/>
            <ac:spMk id="3" creationId="{149F492D-87F5-D550-F03F-CF6CE130DD85}"/>
          </ac:spMkLst>
        </pc:spChg>
        <pc:picChg chg="add mod">
          <ac:chgData name="dave Bland" userId="51c352ad36329afe" providerId="LiveId" clId="{FAB3569F-6B6D-4B20-9FF7-87AE27B703DF}" dt="2026-11-06T01:41:15.314" v="12051" actId="1035"/>
          <ac:picMkLst>
            <pc:docMk/>
            <pc:sldMk cId="1856216999" sldId="411"/>
            <ac:picMk id="5" creationId="{777B3568-617A-F3DD-A496-8D9824781593}"/>
          </ac:picMkLst>
        </pc:picChg>
        <pc:picChg chg="add mod">
          <ac:chgData name="dave Bland" userId="51c352ad36329afe" providerId="LiveId" clId="{FAB3569F-6B6D-4B20-9FF7-87AE27B703DF}" dt="2026-11-05T00:15:15.758" v="10722" actId="1035"/>
          <ac:picMkLst>
            <pc:docMk/>
            <pc:sldMk cId="1856216999" sldId="411"/>
            <ac:picMk id="6" creationId="{244C991E-2E51-35A7-6E18-F39F7C87119F}"/>
          </ac:picMkLst>
        </pc:picChg>
        <pc:picChg chg="add mod">
          <ac:chgData name="dave Bland" userId="51c352ad36329afe" providerId="LiveId" clId="{FAB3569F-6B6D-4B20-9FF7-87AE27B703DF}" dt="2026-11-05T00:15:11.983" v="10703" actId="1035"/>
          <ac:picMkLst>
            <pc:docMk/>
            <pc:sldMk cId="1856216999" sldId="411"/>
            <ac:picMk id="7" creationId="{6B3B3053-C0C8-1EEF-BBCB-41A7B491D2E5}"/>
          </ac:picMkLst>
        </pc:picChg>
        <pc:picChg chg="add mod">
          <ac:chgData name="dave Bland" userId="51c352ad36329afe" providerId="LiveId" clId="{FAB3569F-6B6D-4B20-9FF7-87AE27B703DF}" dt="2026-11-05T00:15:19.646" v="10725" actId="1036"/>
          <ac:picMkLst>
            <pc:docMk/>
            <pc:sldMk cId="1856216999" sldId="411"/>
            <ac:picMk id="8" creationId="{4D747CA3-1A43-C5DE-2E4A-E268A6132BD8}"/>
          </ac:picMkLst>
        </pc:picChg>
        <pc:picChg chg="add mod">
          <ac:chgData name="dave Bland" userId="51c352ad36329afe" providerId="LiveId" clId="{FAB3569F-6B6D-4B20-9FF7-87AE27B703DF}" dt="2026-11-05T00:15:37.831" v="10727" actId="1076"/>
          <ac:picMkLst>
            <pc:docMk/>
            <pc:sldMk cId="1856216999" sldId="411"/>
            <ac:picMk id="9" creationId="{E7A8DF93-2698-8B56-EEA4-E93374321EC4}"/>
          </ac:picMkLst>
        </pc:picChg>
      </pc:sldChg>
      <pc:sldChg chg="addSp delSp modSp add mod">
        <pc:chgData name="dave Bland" userId="51c352ad36329afe" providerId="LiveId" clId="{FAB3569F-6B6D-4B20-9FF7-87AE27B703DF}" dt="2026-11-06T00:03:24.518" v="11415" actId="1036"/>
        <pc:sldMkLst>
          <pc:docMk/>
          <pc:sldMk cId="2478638677" sldId="412"/>
        </pc:sldMkLst>
        <pc:spChg chg="mod">
          <ac:chgData name="dave Bland" userId="51c352ad36329afe" providerId="LiveId" clId="{FAB3569F-6B6D-4B20-9FF7-87AE27B703DF}" dt="2026-10-31T16:58:12.601" v="5947" actId="255"/>
          <ac:spMkLst>
            <pc:docMk/>
            <pc:sldMk cId="2478638677" sldId="412"/>
            <ac:spMk id="2" creationId="{010D420F-7537-AC56-2505-2837AA0FF3B7}"/>
          </ac:spMkLst>
        </pc:spChg>
        <pc:spChg chg="mod">
          <ac:chgData name="dave Bland" userId="51c352ad36329afe" providerId="LiveId" clId="{FAB3569F-6B6D-4B20-9FF7-87AE27B703DF}" dt="2026-11-04T23:39:40.539" v="10206" actId="255"/>
          <ac:spMkLst>
            <pc:docMk/>
            <pc:sldMk cId="2478638677" sldId="412"/>
            <ac:spMk id="4" creationId="{AAE783EB-EE92-B4D9-E579-F76F53F3C5BB}"/>
          </ac:spMkLst>
        </pc:spChg>
        <pc:spChg chg="mod">
          <ac:chgData name="dave Bland" userId="51c352ad36329afe" providerId="LiveId" clId="{FAB3569F-6B6D-4B20-9FF7-87AE27B703DF}" dt="2026-11-06T00:00:29.214" v="11379" actId="20577"/>
          <ac:spMkLst>
            <pc:docMk/>
            <pc:sldMk cId="2478638677" sldId="412"/>
            <ac:spMk id="5" creationId="{06E68E3F-D877-B3AB-68DE-106287DE3688}"/>
          </ac:spMkLst>
        </pc:spChg>
        <pc:spChg chg="mod">
          <ac:chgData name="dave Bland" userId="51c352ad36329afe" providerId="LiveId" clId="{FAB3569F-6B6D-4B20-9FF7-87AE27B703DF}" dt="2026-11-06T00:01:18.040" v="11389" actId="20577"/>
          <ac:spMkLst>
            <pc:docMk/>
            <pc:sldMk cId="2478638677" sldId="412"/>
            <ac:spMk id="7" creationId="{7C6B6574-0F9E-3A97-57F8-37653C489442}"/>
          </ac:spMkLst>
        </pc:spChg>
        <pc:spChg chg="mod">
          <ac:chgData name="dave Bland" userId="51c352ad36329afe" providerId="LiveId" clId="{FAB3569F-6B6D-4B20-9FF7-87AE27B703DF}" dt="2026-11-06T00:03:24.518" v="11415" actId="1036"/>
          <ac:spMkLst>
            <pc:docMk/>
            <pc:sldMk cId="2478638677" sldId="412"/>
            <ac:spMk id="10" creationId="{7BDA6889-9422-083F-14D1-F5CEC3BA27A7}"/>
          </ac:spMkLst>
        </pc:spChg>
        <pc:spChg chg="mod">
          <ac:chgData name="dave Bland" userId="51c352ad36329afe" providerId="LiveId" clId="{FAB3569F-6B6D-4B20-9FF7-87AE27B703DF}" dt="2026-10-31T17:02:22.137" v="5977" actId="1036"/>
          <ac:spMkLst>
            <pc:docMk/>
            <pc:sldMk cId="2478638677" sldId="412"/>
            <ac:spMk id="11" creationId="{9C97C026-9C97-9444-4CF9-6B557CBD3EF1}"/>
          </ac:spMkLst>
        </pc:spChg>
        <pc:spChg chg="add mod">
          <ac:chgData name="dave Bland" userId="51c352ad36329afe" providerId="LiveId" clId="{FAB3569F-6B6D-4B20-9FF7-87AE27B703DF}" dt="2026-10-31T17:02:52.462" v="5983" actId="1035"/>
          <ac:spMkLst>
            <pc:docMk/>
            <pc:sldMk cId="2478638677" sldId="412"/>
            <ac:spMk id="12" creationId="{DEEDCA89-2026-69D4-0429-FCBE26CF111C}"/>
          </ac:spMkLst>
        </pc:spChg>
        <pc:picChg chg="add mod">
          <ac:chgData name="dave Bland" userId="51c352ad36329afe" providerId="LiveId" clId="{FAB3569F-6B6D-4B20-9FF7-87AE27B703DF}" dt="2026-10-31T17:01:11.922" v="5956" actId="1076"/>
          <ac:picMkLst>
            <pc:docMk/>
            <pc:sldMk cId="2478638677" sldId="412"/>
            <ac:picMk id="9" creationId="{D11C3CD6-472D-3A44-1727-AE9723B736E1}"/>
          </ac:picMkLst>
        </pc:picChg>
      </pc:sldChg>
      <pc:sldChg chg="addSp delSp modSp new mod ord">
        <pc:chgData name="dave Bland" userId="51c352ad36329afe" providerId="LiveId" clId="{FAB3569F-6B6D-4B20-9FF7-87AE27B703DF}" dt="2026-11-05T23:14:01.813" v="11129" actId="20577"/>
        <pc:sldMkLst>
          <pc:docMk/>
          <pc:sldMk cId="441942627" sldId="413"/>
        </pc:sldMkLst>
        <pc:spChg chg="mod">
          <ac:chgData name="dave Bland" userId="51c352ad36329afe" providerId="LiveId" clId="{FAB3569F-6B6D-4B20-9FF7-87AE27B703DF}" dt="2026-11-01T14:38:30.041" v="6025" actId="20577"/>
          <ac:spMkLst>
            <pc:docMk/>
            <pc:sldMk cId="441942627" sldId="413"/>
            <ac:spMk id="2" creationId="{D91C09BF-D429-7CA4-70CA-F2F17794E3BB}"/>
          </ac:spMkLst>
        </pc:spChg>
        <pc:spChg chg="mod">
          <ac:chgData name="dave Bland" userId="51c352ad36329afe" providerId="LiveId" clId="{FAB3569F-6B6D-4B20-9FF7-87AE27B703DF}" dt="2026-11-05T23:14:01.813" v="11129" actId="20577"/>
          <ac:spMkLst>
            <pc:docMk/>
            <pc:sldMk cId="441942627" sldId="413"/>
            <ac:spMk id="3" creationId="{D3F143E4-2D5D-116A-CD23-197F193411D6}"/>
          </ac:spMkLst>
        </pc:spChg>
        <pc:picChg chg="add mod">
          <ac:chgData name="dave Bland" userId="51c352ad36329afe" providerId="LiveId" clId="{FAB3569F-6B6D-4B20-9FF7-87AE27B703DF}" dt="2026-11-01T19:12:15.009" v="7601" actId="1036"/>
          <ac:picMkLst>
            <pc:docMk/>
            <pc:sldMk cId="441942627" sldId="413"/>
            <ac:picMk id="4" creationId="{2F7E31CB-EB52-3353-616A-2A0E49D7100D}"/>
          </ac:picMkLst>
        </pc:picChg>
        <pc:picChg chg="add mod">
          <ac:chgData name="dave Bland" userId="51c352ad36329afe" providerId="LiveId" clId="{FAB3569F-6B6D-4B20-9FF7-87AE27B703DF}" dt="2026-11-01T19:12:22.112" v="7630" actId="1035"/>
          <ac:picMkLst>
            <pc:docMk/>
            <pc:sldMk cId="441942627" sldId="413"/>
            <ac:picMk id="5" creationId="{5D3DFE7E-8761-3F65-21AF-C29B0870FAFF}"/>
          </ac:picMkLst>
        </pc:picChg>
        <pc:picChg chg="add mod">
          <ac:chgData name="dave Bland" userId="51c352ad36329afe" providerId="LiveId" clId="{FAB3569F-6B6D-4B20-9FF7-87AE27B703DF}" dt="2026-11-01T19:12:24.971" v="7643" actId="1035"/>
          <ac:picMkLst>
            <pc:docMk/>
            <pc:sldMk cId="441942627" sldId="413"/>
            <ac:picMk id="6" creationId="{62230FF6-28F9-9D65-C97D-6950D458E688}"/>
          </ac:picMkLst>
        </pc:picChg>
        <pc:picChg chg="add mod">
          <ac:chgData name="dave Bland" userId="51c352ad36329afe" providerId="LiveId" clId="{FAB3569F-6B6D-4B20-9FF7-87AE27B703DF}" dt="2026-11-05T23:13:48.699" v="11114" actId="1035"/>
          <ac:picMkLst>
            <pc:docMk/>
            <pc:sldMk cId="441942627" sldId="413"/>
            <ac:picMk id="8" creationId="{BF39F77B-C55F-694F-C05E-86D2DAD462D9}"/>
          </ac:picMkLst>
        </pc:picChg>
      </pc:sldChg>
      <pc:sldChg chg="addSp delSp modSp new mod ord">
        <pc:chgData name="dave Bland" userId="51c352ad36329afe" providerId="LiveId" clId="{FAB3569F-6B6D-4B20-9FF7-87AE27B703DF}" dt="2026-11-05T01:38:47.998" v="10942" actId="14861"/>
        <pc:sldMkLst>
          <pc:docMk/>
          <pc:sldMk cId="3022782063" sldId="414"/>
        </pc:sldMkLst>
        <pc:spChg chg="mod">
          <ac:chgData name="dave Bland" userId="51c352ad36329afe" providerId="LiveId" clId="{FAB3569F-6B6D-4B20-9FF7-87AE27B703DF}" dt="2026-11-01T15:25:44.971" v="6399" actId="20577"/>
          <ac:spMkLst>
            <pc:docMk/>
            <pc:sldMk cId="3022782063" sldId="414"/>
            <ac:spMk id="2" creationId="{78D4E806-BB0B-7E53-CA0E-3468258EBA64}"/>
          </ac:spMkLst>
        </pc:spChg>
        <pc:picChg chg="add mod">
          <ac:chgData name="dave Bland" userId="51c352ad36329afe" providerId="LiveId" clId="{FAB3569F-6B6D-4B20-9FF7-87AE27B703DF}" dt="2026-11-05T01:37:42.023" v="10934" actId="14861"/>
          <ac:picMkLst>
            <pc:docMk/>
            <pc:sldMk cId="3022782063" sldId="414"/>
            <ac:picMk id="6" creationId="{CF3B156F-50EB-2AF6-F385-FB19147C05E1}"/>
          </ac:picMkLst>
        </pc:picChg>
        <pc:picChg chg="add mod">
          <ac:chgData name="dave Bland" userId="51c352ad36329afe" providerId="LiveId" clId="{FAB3569F-6B6D-4B20-9FF7-87AE27B703DF}" dt="2026-11-05T01:38:47.998" v="10942" actId="14861"/>
          <ac:picMkLst>
            <pc:docMk/>
            <pc:sldMk cId="3022782063" sldId="414"/>
            <ac:picMk id="8" creationId="{33527C81-ED34-B8AB-8504-385B2A7728E0}"/>
          </ac:picMkLst>
        </pc:picChg>
      </pc:sldChg>
      <pc:sldChg chg="addSp modSp new mod">
        <pc:chgData name="dave Bland" userId="51c352ad36329afe" providerId="LiveId" clId="{FAB3569F-6B6D-4B20-9FF7-87AE27B703DF}" dt="2026-11-01T17:31:11.848" v="6572" actId="1037"/>
        <pc:sldMkLst>
          <pc:docMk/>
          <pc:sldMk cId="2215967953" sldId="415"/>
        </pc:sldMkLst>
        <pc:spChg chg="mod">
          <ac:chgData name="dave Bland" userId="51c352ad36329afe" providerId="LiveId" clId="{FAB3569F-6B6D-4B20-9FF7-87AE27B703DF}" dt="2026-11-01T17:19:03.117" v="6422" actId="14100"/>
          <ac:spMkLst>
            <pc:docMk/>
            <pc:sldMk cId="2215967953" sldId="415"/>
            <ac:spMk id="2" creationId="{AA5D62F8-BFA2-E19B-6609-798459FFDB52}"/>
          </ac:spMkLst>
        </pc:spChg>
        <pc:spChg chg="mod">
          <ac:chgData name="dave Bland" userId="51c352ad36329afe" providerId="LiveId" clId="{FAB3569F-6B6D-4B20-9FF7-87AE27B703DF}" dt="2026-11-01T17:30:06.452" v="6554" actId="20577"/>
          <ac:spMkLst>
            <pc:docMk/>
            <pc:sldMk cId="2215967953" sldId="415"/>
            <ac:spMk id="3" creationId="{CCCFE82C-A15A-A9DF-D222-AF4AF03AF1A0}"/>
          </ac:spMkLst>
        </pc:spChg>
        <pc:picChg chg="add mod">
          <ac:chgData name="dave Bland" userId="51c352ad36329afe" providerId="LiveId" clId="{FAB3569F-6B6D-4B20-9FF7-87AE27B703DF}" dt="2026-11-01T17:30:25.535" v="6557" actId="1076"/>
          <ac:picMkLst>
            <pc:docMk/>
            <pc:sldMk cId="2215967953" sldId="415"/>
            <ac:picMk id="5" creationId="{A39B665D-D98F-7BA6-8818-3E0DF96ACB1A}"/>
          </ac:picMkLst>
        </pc:picChg>
        <pc:picChg chg="add mod">
          <ac:chgData name="dave Bland" userId="51c352ad36329afe" providerId="LiveId" clId="{FAB3569F-6B6D-4B20-9FF7-87AE27B703DF}" dt="2026-11-01T17:30:55.548" v="6565" actId="1035"/>
          <ac:picMkLst>
            <pc:docMk/>
            <pc:sldMk cId="2215967953" sldId="415"/>
            <ac:picMk id="7" creationId="{45BB16CF-CB4B-0F0B-9F50-26024C22BED1}"/>
          </ac:picMkLst>
        </pc:picChg>
        <pc:picChg chg="add mod">
          <ac:chgData name="dave Bland" userId="51c352ad36329afe" providerId="LiveId" clId="{FAB3569F-6B6D-4B20-9FF7-87AE27B703DF}" dt="2026-11-01T17:31:11.848" v="6572" actId="1037"/>
          <ac:picMkLst>
            <pc:docMk/>
            <pc:sldMk cId="2215967953" sldId="415"/>
            <ac:picMk id="9" creationId="{237979BC-E7B3-4C11-F7AC-059B3B22EEF6}"/>
          </ac:picMkLst>
        </pc:picChg>
      </pc:sldChg>
      <pc:sldChg chg="addSp delSp modSp new mod ord modNotesTx">
        <pc:chgData name="dave Bland" userId="51c352ad36329afe" providerId="LiveId" clId="{FAB3569F-6B6D-4B20-9FF7-87AE27B703DF}" dt="2026-11-06T01:00:48.651" v="11417" actId="21"/>
        <pc:sldMkLst>
          <pc:docMk/>
          <pc:sldMk cId="3605549443" sldId="416"/>
        </pc:sldMkLst>
        <pc:spChg chg="mod">
          <ac:chgData name="dave Bland" userId="51c352ad36329afe" providerId="LiveId" clId="{FAB3569F-6B6D-4B20-9FF7-87AE27B703DF}" dt="2026-11-01T23:57:34.174" v="8127"/>
          <ac:spMkLst>
            <pc:docMk/>
            <pc:sldMk cId="3605549443" sldId="416"/>
            <ac:spMk id="2" creationId="{EC67DC7B-2F06-9925-97AA-14FDF07963BA}"/>
          </ac:spMkLst>
        </pc:spChg>
        <pc:spChg chg="mod">
          <ac:chgData name="dave Bland" userId="51c352ad36329afe" providerId="LiveId" clId="{FAB3569F-6B6D-4B20-9FF7-87AE27B703DF}" dt="2026-11-06T00:59:58.566" v="11416" actId="113"/>
          <ac:spMkLst>
            <pc:docMk/>
            <pc:sldMk cId="3605549443" sldId="416"/>
            <ac:spMk id="3" creationId="{86EF8323-7013-7A71-BF16-A64DDA01F2FC}"/>
          </ac:spMkLst>
        </pc:spChg>
        <pc:spChg chg="add del mod">
          <ac:chgData name="dave Bland" userId="51c352ad36329afe" providerId="LiveId" clId="{FAB3569F-6B6D-4B20-9FF7-87AE27B703DF}" dt="2026-11-06T01:00:48.651" v="11417" actId="21"/>
          <ac:spMkLst>
            <pc:docMk/>
            <pc:sldMk cId="3605549443" sldId="416"/>
            <ac:spMk id="14" creationId="{65F31DF5-5E96-151E-7D9B-9C1D9F0A2820}"/>
          </ac:spMkLst>
        </pc:spChg>
        <pc:picChg chg="add mod">
          <ac:chgData name="dave Bland" userId="51c352ad36329afe" providerId="LiveId" clId="{FAB3569F-6B6D-4B20-9FF7-87AE27B703DF}" dt="2026-11-05T23:51:22.411" v="11370" actId="1036"/>
          <ac:picMkLst>
            <pc:docMk/>
            <pc:sldMk cId="3605549443" sldId="416"/>
            <ac:picMk id="5" creationId="{B7E7BF7E-32B3-30F3-33CE-8F154D651A96}"/>
          </ac:picMkLst>
        </pc:picChg>
        <pc:picChg chg="add mod">
          <ac:chgData name="dave Bland" userId="51c352ad36329afe" providerId="LiveId" clId="{FAB3569F-6B6D-4B20-9FF7-87AE27B703DF}" dt="2026-11-04T23:41:23.571" v="10254" actId="1036"/>
          <ac:picMkLst>
            <pc:docMk/>
            <pc:sldMk cId="3605549443" sldId="416"/>
            <ac:picMk id="7" creationId="{193E6D88-F82E-1145-9E6C-86C3E2BE11A6}"/>
          </ac:picMkLst>
        </pc:picChg>
        <pc:picChg chg="add mod">
          <ac:chgData name="dave Bland" userId="51c352ad36329afe" providerId="LiveId" clId="{FAB3569F-6B6D-4B20-9FF7-87AE27B703DF}" dt="2026-11-05T23:50:59.844" v="11363" actId="1037"/>
          <ac:picMkLst>
            <pc:docMk/>
            <pc:sldMk cId="3605549443" sldId="416"/>
            <ac:picMk id="8" creationId="{1C4C845B-A454-1080-96A5-239999A15397}"/>
          </ac:picMkLst>
        </pc:picChg>
        <pc:picChg chg="add mod">
          <ac:chgData name="dave Bland" userId="51c352ad36329afe" providerId="LiveId" clId="{FAB3569F-6B6D-4B20-9FF7-87AE27B703DF}" dt="2026-11-05T23:51:03.616" v="11368" actId="1036"/>
          <ac:picMkLst>
            <pc:docMk/>
            <pc:sldMk cId="3605549443" sldId="416"/>
            <ac:picMk id="10" creationId="{48AFA15B-46BC-7E10-A273-C210AF68C280}"/>
          </ac:picMkLst>
        </pc:picChg>
        <pc:picChg chg="add mod">
          <ac:chgData name="dave Bland" userId="51c352ad36329afe" providerId="LiveId" clId="{FAB3569F-6B6D-4B20-9FF7-87AE27B703DF}" dt="2026-11-04T23:41:17.016" v="10240" actId="1035"/>
          <ac:picMkLst>
            <pc:docMk/>
            <pc:sldMk cId="3605549443" sldId="416"/>
            <ac:picMk id="16" creationId="{4BB31BBC-E0AE-F706-1324-86E847E523E4}"/>
          </ac:picMkLst>
        </pc:picChg>
      </pc:sldChg>
      <pc:sldChg chg="addSp modSp new mod modNotesTx">
        <pc:chgData name="dave Bland" userId="51c352ad36329afe" providerId="LiveId" clId="{FAB3569F-6B6D-4B20-9FF7-87AE27B703DF}" dt="2026-11-03T00:43:43.820" v="9037" actId="5793"/>
        <pc:sldMkLst>
          <pc:docMk/>
          <pc:sldMk cId="3285717442" sldId="417"/>
        </pc:sldMkLst>
        <pc:spChg chg="mod">
          <ac:chgData name="dave Bland" userId="51c352ad36329afe" providerId="LiveId" clId="{FAB3569F-6B6D-4B20-9FF7-87AE27B703DF}" dt="2026-11-02T22:39:49.730" v="8271" actId="20577"/>
          <ac:spMkLst>
            <pc:docMk/>
            <pc:sldMk cId="3285717442" sldId="417"/>
            <ac:spMk id="2" creationId="{E920FABC-B680-845E-9D25-8A6B475FB326}"/>
          </ac:spMkLst>
        </pc:spChg>
        <pc:spChg chg="mod">
          <ac:chgData name="dave Bland" userId="51c352ad36329afe" providerId="LiveId" clId="{FAB3569F-6B6D-4B20-9FF7-87AE27B703DF}" dt="2026-11-02T22:42:53.122" v="8385" actId="14100"/>
          <ac:spMkLst>
            <pc:docMk/>
            <pc:sldMk cId="3285717442" sldId="417"/>
            <ac:spMk id="3" creationId="{2EFB952D-B047-5478-16A3-9A10481A92A5}"/>
          </ac:spMkLst>
        </pc:spChg>
        <pc:picChg chg="add mod">
          <ac:chgData name="dave Bland" userId="51c352ad36329afe" providerId="LiveId" clId="{FAB3569F-6B6D-4B20-9FF7-87AE27B703DF}" dt="2026-11-02T22:42:57.612" v="8386" actId="1076"/>
          <ac:picMkLst>
            <pc:docMk/>
            <pc:sldMk cId="3285717442" sldId="417"/>
            <ac:picMk id="5" creationId="{40B069E4-810C-E82A-2429-98B4F2A0EF38}"/>
          </ac:picMkLst>
        </pc:picChg>
        <pc:picChg chg="add mod">
          <ac:chgData name="dave Bland" userId="51c352ad36329afe" providerId="LiveId" clId="{FAB3569F-6B6D-4B20-9FF7-87AE27B703DF}" dt="2026-11-02T22:43:10.927" v="8388" actId="1076"/>
          <ac:picMkLst>
            <pc:docMk/>
            <pc:sldMk cId="3285717442" sldId="417"/>
            <ac:picMk id="7" creationId="{D1FDBE36-8E45-58A2-449E-10766CA9D715}"/>
          </ac:picMkLst>
        </pc:picChg>
        <pc:picChg chg="add mod">
          <ac:chgData name="dave Bland" userId="51c352ad36329afe" providerId="LiveId" clId="{FAB3569F-6B6D-4B20-9FF7-87AE27B703DF}" dt="2026-11-02T22:43:23.456" v="8394" actId="1036"/>
          <ac:picMkLst>
            <pc:docMk/>
            <pc:sldMk cId="3285717442" sldId="417"/>
            <ac:picMk id="9" creationId="{ABA4BFA4-70CF-E00D-6260-E1F7C6144CAD}"/>
          </ac:picMkLst>
        </pc:picChg>
      </pc:sldChg>
      <pc:sldChg chg="addSp modSp new add del mod ord modShow">
        <pc:chgData name="dave Bland" userId="51c352ad36329afe" providerId="LiveId" clId="{FAB3569F-6B6D-4B20-9FF7-87AE27B703DF}" dt="2026-11-04T23:09:28.618" v="9793" actId="729"/>
        <pc:sldMkLst>
          <pc:docMk/>
          <pc:sldMk cId="2540001391" sldId="418"/>
        </pc:sldMkLst>
        <pc:spChg chg="mod">
          <ac:chgData name="dave Bland" userId="51c352ad36329afe" providerId="LiveId" clId="{FAB3569F-6B6D-4B20-9FF7-87AE27B703DF}" dt="2026-11-02T22:49:16.695" v="8411" actId="20577"/>
          <ac:spMkLst>
            <pc:docMk/>
            <pc:sldMk cId="2540001391" sldId="418"/>
            <ac:spMk id="2" creationId="{E20513E7-686E-02D3-50C9-2ED69B96E1E1}"/>
          </ac:spMkLst>
        </pc:spChg>
        <pc:spChg chg="mod">
          <ac:chgData name="dave Bland" userId="51c352ad36329afe" providerId="LiveId" clId="{FAB3569F-6B6D-4B20-9FF7-87AE27B703DF}" dt="2026-11-02T22:50:01.095" v="8432" actId="14100"/>
          <ac:spMkLst>
            <pc:docMk/>
            <pc:sldMk cId="2540001391" sldId="418"/>
            <ac:spMk id="3" creationId="{4FACA3B0-CFEC-AA55-8E4F-C008D400B894}"/>
          </ac:spMkLst>
        </pc:spChg>
        <pc:picChg chg="add mod">
          <ac:chgData name="dave Bland" userId="51c352ad36329afe" providerId="LiveId" clId="{FAB3569F-6B6D-4B20-9FF7-87AE27B703DF}" dt="2026-11-02T23:46:16.970" v="8766" actId="14861"/>
          <ac:picMkLst>
            <pc:docMk/>
            <pc:sldMk cId="2540001391" sldId="418"/>
            <ac:picMk id="5" creationId="{C8906692-E392-E5AC-5C61-078A85183F64}"/>
          </ac:picMkLst>
        </pc:picChg>
        <pc:picChg chg="add mod">
          <ac:chgData name="dave Bland" userId="51c352ad36329afe" providerId="LiveId" clId="{FAB3569F-6B6D-4B20-9FF7-87AE27B703DF}" dt="2026-11-02T23:15:16.331" v="8573" actId="1076"/>
          <ac:picMkLst>
            <pc:docMk/>
            <pc:sldMk cId="2540001391" sldId="418"/>
            <ac:picMk id="6" creationId="{DB597403-88CB-AC22-B5C6-0A3B43251878}"/>
          </ac:picMkLst>
        </pc:picChg>
      </pc:sldChg>
      <pc:sldChg chg="addSp delSp modSp new mod modNotesTx">
        <pc:chgData name="dave Bland" userId="51c352ad36329afe" providerId="LiveId" clId="{FAB3569F-6B6D-4B20-9FF7-87AE27B703DF}" dt="2026-11-06T01:39:20.210" v="12030" actId="14100"/>
        <pc:sldMkLst>
          <pc:docMk/>
          <pc:sldMk cId="2721930010" sldId="419"/>
        </pc:sldMkLst>
        <pc:spChg chg="mod">
          <ac:chgData name="dave Bland" userId="51c352ad36329afe" providerId="LiveId" clId="{FAB3569F-6B6D-4B20-9FF7-87AE27B703DF}" dt="2026-11-06T01:39:20.210" v="12030" actId="14100"/>
          <ac:spMkLst>
            <pc:docMk/>
            <pc:sldMk cId="2721930010" sldId="419"/>
            <ac:spMk id="2" creationId="{FED87977-347C-4B84-D1E8-2314B5F25AA4}"/>
          </ac:spMkLst>
        </pc:spChg>
        <pc:spChg chg="mod">
          <ac:chgData name="dave Bland" userId="51c352ad36329afe" providerId="LiveId" clId="{FAB3569F-6B6D-4B20-9FF7-87AE27B703DF}" dt="2026-11-05T23:37:45.993" v="11258" actId="20577"/>
          <ac:spMkLst>
            <pc:docMk/>
            <pc:sldMk cId="2721930010" sldId="419"/>
            <ac:spMk id="3" creationId="{3EB89785-549C-CD85-AF63-31542AABCE8D}"/>
          </ac:spMkLst>
        </pc:spChg>
        <pc:spChg chg="add">
          <ac:chgData name="dave Bland" userId="51c352ad36329afe" providerId="LiveId" clId="{FAB3569F-6B6D-4B20-9FF7-87AE27B703DF}" dt="2026-11-06T01:00:53.201" v="11418" actId="22"/>
          <ac:spMkLst>
            <pc:docMk/>
            <pc:sldMk cId="2721930010" sldId="419"/>
            <ac:spMk id="12" creationId="{642B2919-0065-77BB-F9A6-31EB8B316D88}"/>
          </ac:spMkLst>
        </pc:spChg>
        <pc:graphicFrameChg chg="add mod modGraphic">
          <ac:chgData name="dave Bland" userId="51c352ad36329afe" providerId="LiveId" clId="{FAB3569F-6B6D-4B20-9FF7-87AE27B703DF}" dt="2026-11-05T23:38:02.272" v="11260" actId="1076"/>
          <ac:graphicFrameMkLst>
            <pc:docMk/>
            <pc:sldMk cId="2721930010" sldId="419"/>
            <ac:graphicFrameMk id="6" creationId="{EB62C6E2-5B92-6B3F-B585-AA0BA4FAFB18}"/>
          </ac:graphicFrameMkLst>
        </pc:graphicFrameChg>
        <pc:picChg chg="add mod">
          <ac:chgData name="dave Bland" userId="51c352ad36329afe" providerId="LiveId" clId="{FAB3569F-6B6D-4B20-9FF7-87AE27B703DF}" dt="2026-11-05T23:23:25.868" v="11195" actId="1037"/>
          <ac:picMkLst>
            <pc:docMk/>
            <pc:sldMk cId="2721930010" sldId="419"/>
            <ac:picMk id="8" creationId="{9A59D06B-AF1A-53B9-90F5-54865962460E}"/>
          </ac:picMkLst>
        </pc:picChg>
        <pc:picChg chg="add mod">
          <ac:chgData name="dave Bland" userId="51c352ad36329afe" providerId="LiveId" clId="{FAB3569F-6B6D-4B20-9FF7-87AE27B703DF}" dt="2026-11-05T23:38:23.948" v="11267" actId="1035"/>
          <ac:picMkLst>
            <pc:docMk/>
            <pc:sldMk cId="2721930010" sldId="419"/>
            <ac:picMk id="10" creationId="{AA9B0899-F8E7-4C9C-3528-85339B661F83}"/>
          </ac:picMkLst>
        </pc:picChg>
        <pc:picChg chg="add mod">
          <ac:chgData name="dave Bland" userId="51c352ad36329afe" providerId="LiveId" clId="{FAB3569F-6B6D-4B20-9FF7-87AE27B703DF}" dt="2026-11-02T23:50:54.745" v="8783" actId="1035"/>
          <ac:picMkLst>
            <pc:docMk/>
            <pc:sldMk cId="2721930010" sldId="419"/>
            <ac:picMk id="14" creationId="{863AA560-13CA-8EEC-5EB8-5876BAC6A91D}"/>
          </ac:picMkLst>
        </pc:picChg>
        <pc:picChg chg="add mod">
          <ac:chgData name="dave Bland" userId="51c352ad36329afe" providerId="LiveId" clId="{FAB3569F-6B6D-4B20-9FF7-87AE27B703DF}" dt="2026-11-02T23:50:58.962" v="8794" actId="1035"/>
          <ac:picMkLst>
            <pc:docMk/>
            <pc:sldMk cId="2721930010" sldId="419"/>
            <ac:picMk id="18" creationId="{025A93B6-106E-D0DF-6DEF-9189D9298A4A}"/>
          </ac:picMkLst>
        </pc:picChg>
        <pc:picChg chg="add mod">
          <ac:chgData name="dave Bland" userId="51c352ad36329afe" providerId="LiveId" clId="{FAB3569F-6B6D-4B20-9FF7-87AE27B703DF}" dt="2026-11-02T23:51:02.493" v="8804" actId="1035"/>
          <ac:picMkLst>
            <pc:docMk/>
            <pc:sldMk cId="2721930010" sldId="419"/>
            <ac:picMk id="24" creationId="{6B73C678-26C3-B730-C585-87C7E33D69F6}"/>
          </ac:picMkLst>
        </pc:picChg>
      </pc:sldChg>
      <pc:sldChg chg="addSp delSp modSp new mod ord">
        <pc:chgData name="dave Bland" userId="51c352ad36329afe" providerId="LiveId" clId="{FAB3569F-6B6D-4B20-9FF7-87AE27B703DF}" dt="2026-11-05T01:40:26.596" v="10944"/>
        <pc:sldMkLst>
          <pc:docMk/>
          <pc:sldMk cId="1144633507" sldId="420"/>
        </pc:sldMkLst>
        <pc:spChg chg="mod">
          <ac:chgData name="dave Bland" userId="51c352ad36329afe" providerId="LiveId" clId="{FAB3569F-6B6D-4B20-9FF7-87AE27B703DF}" dt="2026-11-04T23:11:23.109" v="9838" actId="20577"/>
          <ac:spMkLst>
            <pc:docMk/>
            <pc:sldMk cId="1144633507" sldId="420"/>
            <ac:spMk id="2" creationId="{00C261D7-CE8F-5DD2-3D09-D544ED3111B4}"/>
          </ac:spMkLst>
        </pc:spChg>
        <pc:picChg chg="add mod">
          <ac:chgData name="dave Bland" userId="51c352ad36329afe" providerId="LiveId" clId="{FAB3569F-6B6D-4B20-9FF7-87AE27B703DF}" dt="2026-11-04T23:13:03.923" v="9848" actId="14861"/>
          <ac:picMkLst>
            <pc:docMk/>
            <pc:sldMk cId="1144633507" sldId="420"/>
            <ac:picMk id="5" creationId="{104DA993-6004-5A0D-C436-D5B715513C6E}"/>
          </ac:picMkLst>
        </pc:picChg>
        <pc:picChg chg="add mod">
          <ac:chgData name="dave Bland" userId="51c352ad36329afe" providerId="LiveId" clId="{FAB3569F-6B6D-4B20-9FF7-87AE27B703DF}" dt="2026-11-04T23:13:10.923" v="9849" actId="14861"/>
          <ac:picMkLst>
            <pc:docMk/>
            <pc:sldMk cId="1144633507" sldId="420"/>
            <ac:picMk id="7" creationId="{BC584218-C274-D210-32A5-1BD8C7DCA617}"/>
          </ac:picMkLst>
        </pc:picChg>
      </pc:sldChg>
      <pc:sldChg chg="addSp delSp modSp new mod">
        <pc:chgData name="dave Bland" userId="51c352ad36329afe" providerId="LiveId" clId="{FAB3569F-6B6D-4B20-9FF7-87AE27B703DF}" dt="2026-11-05T22:34:27.822" v="10981" actId="27614"/>
        <pc:sldMkLst>
          <pc:docMk/>
          <pc:sldMk cId="1183963310" sldId="421"/>
        </pc:sldMkLst>
        <pc:spChg chg="mod">
          <ac:chgData name="dave Bland" userId="51c352ad36329afe" providerId="LiveId" clId="{FAB3569F-6B6D-4B20-9FF7-87AE27B703DF}" dt="2026-11-05T22:10:12.593" v="10974" actId="122"/>
          <ac:spMkLst>
            <pc:docMk/>
            <pc:sldMk cId="1183963310" sldId="421"/>
            <ac:spMk id="2" creationId="{A2EE2531-445A-41BE-E371-52CE6C33A9BE}"/>
          </ac:spMkLst>
        </pc:spChg>
        <pc:picChg chg="add mod">
          <ac:chgData name="dave Bland" userId="51c352ad36329afe" providerId="LiveId" clId="{FAB3569F-6B6D-4B20-9FF7-87AE27B703DF}" dt="2026-11-05T22:34:27.822" v="10981" actId="27614"/>
          <ac:picMkLst>
            <pc:docMk/>
            <pc:sldMk cId="1183963310" sldId="421"/>
            <ac:picMk id="7" creationId="{7A61D657-A5E9-4FFB-D506-AD36B9317750}"/>
          </ac:picMkLst>
        </pc:picChg>
      </pc:sldChg>
      <pc:sldChg chg="addSp delSp modSp new mod">
        <pc:chgData name="dave Bland" userId="51c352ad36329afe" providerId="LiveId" clId="{FAB3569F-6B6D-4B20-9FF7-87AE27B703DF}" dt="2026-11-05T22:43:32.960" v="11054" actId="14861"/>
        <pc:sldMkLst>
          <pc:docMk/>
          <pc:sldMk cId="426887835" sldId="422"/>
        </pc:sldMkLst>
        <pc:spChg chg="mod">
          <ac:chgData name="dave Bland" userId="51c352ad36329afe" providerId="LiveId" clId="{FAB3569F-6B6D-4B20-9FF7-87AE27B703DF}" dt="2026-11-05T22:43:02.140" v="11052" actId="20577"/>
          <ac:spMkLst>
            <pc:docMk/>
            <pc:sldMk cId="426887835" sldId="422"/>
            <ac:spMk id="2" creationId="{8D29B4F4-2CA2-7C31-1B95-A03AA5F989B9}"/>
          </ac:spMkLst>
        </pc:spChg>
        <pc:picChg chg="add mod ord">
          <ac:chgData name="dave Bland" userId="51c352ad36329afe" providerId="LiveId" clId="{FAB3569F-6B6D-4B20-9FF7-87AE27B703DF}" dt="2026-11-05T22:43:32.960" v="11054" actId="14861"/>
          <ac:picMkLst>
            <pc:docMk/>
            <pc:sldMk cId="426887835" sldId="422"/>
            <ac:picMk id="11" creationId="{F28B09D4-8795-275B-D000-8E186D25AAEC}"/>
          </ac:picMkLst>
        </pc:picChg>
      </pc:sldChg>
      <pc:sldChg chg="addSp delSp modSp new mod">
        <pc:chgData name="dave Bland" userId="51c352ad36329afe" providerId="LiveId" clId="{FAB3569F-6B6D-4B20-9FF7-87AE27B703DF}" dt="2026-11-05T23:10:47.398" v="11075" actId="1076"/>
        <pc:sldMkLst>
          <pc:docMk/>
          <pc:sldMk cId="3622920015" sldId="423"/>
        </pc:sldMkLst>
        <pc:spChg chg="mod">
          <ac:chgData name="dave Bland" userId="51c352ad36329afe" providerId="LiveId" clId="{FAB3569F-6B6D-4B20-9FF7-87AE27B703DF}" dt="2026-11-05T23:10:41.292" v="11074" actId="20577"/>
          <ac:spMkLst>
            <pc:docMk/>
            <pc:sldMk cId="3622920015" sldId="423"/>
            <ac:spMk id="2" creationId="{C91E6046-B374-5AF4-1E79-EDAC54BFEBE6}"/>
          </ac:spMkLst>
        </pc:spChg>
        <pc:picChg chg="add mod">
          <ac:chgData name="dave Bland" userId="51c352ad36329afe" providerId="LiveId" clId="{FAB3569F-6B6D-4B20-9FF7-87AE27B703DF}" dt="2026-11-05T23:10:47.398" v="11075" actId="1076"/>
          <ac:picMkLst>
            <pc:docMk/>
            <pc:sldMk cId="3622920015" sldId="423"/>
            <ac:picMk id="5" creationId="{101C3C3F-CC26-B0FF-AAA8-8499EC43EA34}"/>
          </ac:picMkLst>
        </pc:picChg>
      </pc:sldChg>
      <pc:sldChg chg="addSp delSp modSp new mod">
        <pc:chgData name="dave Bland" userId="51c352ad36329afe" providerId="LiveId" clId="{FAB3569F-6B6D-4B20-9FF7-87AE27B703DF}" dt="2026-11-07T17:42:05.361" v="12796" actId="1076"/>
        <pc:sldMkLst>
          <pc:docMk/>
          <pc:sldMk cId="2672364533" sldId="424"/>
        </pc:sldMkLst>
        <pc:spChg chg="mod">
          <ac:chgData name="dave Bland" userId="51c352ad36329afe" providerId="LiveId" clId="{FAB3569F-6B6D-4B20-9FF7-87AE27B703DF}" dt="2026-11-07T16:46:06.761" v="12583" actId="20577"/>
          <ac:spMkLst>
            <pc:docMk/>
            <pc:sldMk cId="2672364533" sldId="424"/>
            <ac:spMk id="2" creationId="{1D6A5951-FBE9-01B5-B283-6FCC6E600A7F}"/>
          </ac:spMkLst>
        </pc:spChg>
        <pc:spChg chg="del">
          <ac:chgData name="dave Bland" userId="51c352ad36329afe" providerId="LiveId" clId="{FAB3569F-6B6D-4B20-9FF7-87AE27B703DF}" dt="2026-11-07T16:46:24.325" v="12584" actId="478"/>
          <ac:spMkLst>
            <pc:docMk/>
            <pc:sldMk cId="2672364533" sldId="424"/>
            <ac:spMk id="3" creationId="{F3A6E9B1-6978-5E1F-1CFA-FB82AF54C48A}"/>
          </ac:spMkLst>
        </pc:spChg>
        <pc:spChg chg="add mod">
          <ac:chgData name="dave Bland" userId="51c352ad36329afe" providerId="LiveId" clId="{FAB3569F-6B6D-4B20-9FF7-87AE27B703DF}" dt="2026-11-07T17:42:05.361" v="12796" actId="1076"/>
          <ac:spMkLst>
            <pc:docMk/>
            <pc:sldMk cId="2672364533" sldId="424"/>
            <ac:spMk id="10" creationId="{EAC18554-3833-8A26-CD5B-C97B601BA917}"/>
          </ac:spMkLst>
        </pc:spChg>
        <pc:graphicFrameChg chg="add del mod">
          <ac:chgData name="dave Bland" userId="51c352ad36329afe" providerId="LiveId" clId="{FAB3569F-6B6D-4B20-9FF7-87AE27B703DF}" dt="2026-11-07T16:46:37.533" v="12587" actId="478"/>
          <ac:graphicFrameMkLst>
            <pc:docMk/>
            <pc:sldMk cId="2672364533" sldId="424"/>
            <ac:graphicFrameMk id="4" creationId="{D1C05C57-C698-F1C8-7FB1-AE8FB8D35921}"/>
          </ac:graphicFrameMkLst>
        </pc:graphicFrameChg>
        <pc:graphicFrameChg chg="add del mod">
          <ac:chgData name="dave Bland" userId="51c352ad36329afe" providerId="LiveId" clId="{FAB3569F-6B6D-4B20-9FF7-87AE27B703DF}" dt="2026-11-07T16:47:44.087" v="12589" actId="478"/>
          <ac:graphicFrameMkLst>
            <pc:docMk/>
            <pc:sldMk cId="2672364533" sldId="424"/>
            <ac:graphicFrameMk id="5" creationId="{91319D49-C4C9-5EE1-ED2F-8D92D5F8A36A}"/>
          </ac:graphicFrameMkLst>
        </pc:graphicFrameChg>
        <pc:graphicFrameChg chg="add del mod">
          <ac:chgData name="dave Bland" userId="51c352ad36329afe" providerId="LiveId" clId="{FAB3569F-6B6D-4B20-9FF7-87AE27B703DF}" dt="2026-11-07T16:48:06.963" v="12591" actId="478"/>
          <ac:graphicFrameMkLst>
            <pc:docMk/>
            <pc:sldMk cId="2672364533" sldId="424"/>
            <ac:graphicFrameMk id="6" creationId="{EE2F0F44-1E08-2A85-E94F-B0C60A0D8614}"/>
          </ac:graphicFrameMkLst>
        </pc:graphicFrameChg>
        <pc:picChg chg="add mod">
          <ac:chgData name="dave Bland" userId="51c352ad36329afe" providerId="LiveId" clId="{FAB3569F-6B6D-4B20-9FF7-87AE27B703DF}" dt="2026-11-07T17:41:31.336" v="12792" actId="1076"/>
          <ac:picMkLst>
            <pc:docMk/>
            <pc:sldMk cId="2672364533" sldId="424"/>
            <ac:picMk id="8" creationId="{EF1674BF-12F2-E9D0-FB7B-6C9FB58BCC0F}"/>
          </ac:picMkLst>
        </pc:picChg>
      </pc:sldChg>
      <pc:sldChg chg="modSp new del mod">
        <pc:chgData name="dave Bland" userId="51c352ad36329afe" providerId="LiveId" clId="{FAB3569F-6B6D-4B20-9FF7-87AE27B703DF}" dt="2026-11-07T17:33:08.628" v="12785" actId="2696"/>
        <pc:sldMkLst>
          <pc:docMk/>
          <pc:sldMk cId="2612744444" sldId="425"/>
        </pc:sldMkLst>
        <pc:spChg chg="mod">
          <ac:chgData name="dave Bland" userId="51c352ad36329afe" providerId="LiveId" clId="{FAB3569F-6B6D-4B20-9FF7-87AE27B703DF}" dt="2026-11-07T17:32:40.953" v="12784" actId="14100"/>
          <ac:spMkLst>
            <pc:docMk/>
            <pc:sldMk cId="2612744444" sldId="425"/>
            <ac:spMk id="2" creationId="{A60C0962-BA47-8904-3F43-B0F86583C13B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8EB52-2B16-4D4A-8A47-B858A822CB1B}" type="slidenum">
              <a:rPr lang="en-US" b="0" smtClean="0">
                <a:latin typeface="Roboto Bold"/>
                <a:cs typeface="Roboto Bold"/>
              </a:rPr>
              <a:t>‹#›</a:t>
            </a:fld>
            <a:endParaRPr lang="en-US" b="0">
              <a:latin typeface="Roboto Bold"/>
              <a:cs typeface="Roboto Bold"/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D202E09B-4D77-6C49-A873-7EB765D8D3BD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74320" y="9200394"/>
            <a:ext cx="1691640" cy="492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0318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8579" y="89551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i="0" smtClean="0">
                <a:latin typeface="Roboto Regular"/>
                <a:cs typeface="Roboto Regular"/>
              </a:defRPr>
            </a:lvl1pPr>
          </a:lstStyle>
          <a:p>
            <a:pPr>
              <a:defRPr/>
            </a:pPr>
            <a:fld id="{F27B4D97-523D-4DEF-962B-78D09A9489A3}" type="datetimeFigureOut">
              <a:rPr lang="en-US" smtClean="0"/>
              <a:pPr>
                <a:defRPr/>
              </a:pPr>
              <a:t>11/7/2026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9DBC87B-364D-BB46-9EF0-ECD5E97F7F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74320" y="9200394"/>
            <a:ext cx="1691640" cy="492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5870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Welcome everyone. My goal today is to make PostgreSQL feel familiar to SQL Server DBAs.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I’ve spent nearly 25 years in SQL Server and now manage Database Engineering at Lexia Learning.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I’ve taught SQL Server for decades and PostgreSQL for the past few years — so I understand exactly where the mental “translation gaps” are.</a:t>
            </a:r>
            <a:endParaRPr lang="en-US" dirty="0"/>
          </a:p>
          <a:p>
            <a:pPr lvl="0"/>
            <a:r>
              <a:rPr lang="en-US" dirty="0">
                <a:effectLst/>
              </a:rPr>
              <a:t>By the end of this session, you’ll see that PostgreSQL is not only approachable, but in many ways more flexible and powerful.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164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Quick background so you know where I’m coming from.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I’ve been a SQL Server DBA for most of my career, including 12 years managing DBA teams.</a:t>
            </a:r>
            <a:endParaRPr lang="en-US" dirty="0"/>
          </a:p>
          <a:p>
            <a:pPr lvl="0"/>
            <a:r>
              <a:rPr lang="en-US" dirty="0">
                <a:effectLst/>
              </a:rPr>
              <a:t>I teach SQL Server at Harper College and have spoken at nearly 70 SQL/Data Saturdays.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I’m still very active in both SQL Server and PostgreSQL communities.</a:t>
            </a:r>
            <a:endParaRPr lang="en-US" dirty="0"/>
          </a:p>
          <a:p>
            <a:pPr lvl="0"/>
            <a:r>
              <a:rPr lang="en-US" dirty="0">
                <a:effectLst/>
              </a:rPr>
              <a:t>This session is built from real-world migration experience — not theory.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280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This is a practical session.</a:t>
            </a:r>
            <a:endParaRPr lang="en-US" dirty="0"/>
          </a:p>
          <a:p>
            <a:pPr lvl="0"/>
            <a:r>
              <a:rPr lang="en-US" dirty="0">
                <a:effectLst/>
              </a:rPr>
              <a:t>We’ll walk through the PostgreSQL basics, tools, backups, processes, execution plans, indexing, security, and vacuum.</a:t>
            </a:r>
            <a:endParaRPr lang="en-US" dirty="0"/>
          </a:p>
          <a:p>
            <a:pPr lvl="0"/>
            <a:r>
              <a:rPr lang="en-US" dirty="0">
                <a:effectLst/>
              </a:rPr>
              <a:t>These are the core areas SQL Server DBAs need to understand to be effective in PostgreSQL.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I’ll highlight similarities, differences, and “gotchas” along the way.</a:t>
            </a:r>
          </a:p>
          <a:p>
            <a:pPr lvl="0"/>
            <a:r>
              <a:rPr lang="en-US" dirty="0">
                <a:effectLst/>
              </a:rPr>
              <a:t>Will be a launching point to begin your PostgreSQL journey</a:t>
            </a:r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7943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PostgreSQL is open source, free, and extremely stable — that’s a big part of its reputation.</a:t>
            </a:r>
            <a:endParaRPr lang="en-US" dirty="0"/>
          </a:p>
          <a:p>
            <a:pPr lvl="0"/>
            <a:r>
              <a:rPr lang="en-US" dirty="0">
                <a:effectLst/>
              </a:rPr>
              <a:t>It originated from the POSTGRES project in the mid‑80s.</a:t>
            </a:r>
            <a:endParaRPr lang="en-US" dirty="0"/>
          </a:p>
          <a:p>
            <a:pPr lvl="0"/>
            <a:r>
              <a:rPr lang="en-US" dirty="0">
                <a:effectLst/>
              </a:rPr>
              <a:t>Current version is 18, with 19 in beta.</a:t>
            </a:r>
            <a:endParaRPr lang="en-US" dirty="0"/>
          </a:p>
          <a:p>
            <a:pPr lvl="0"/>
            <a:r>
              <a:rPr lang="en-US" dirty="0">
                <a:effectLst/>
              </a:rPr>
              <a:t>Extensions are one of PostgreSQL’s superpowers — they let you add features without waiting for a major release.</a:t>
            </a:r>
            <a:endParaRPr lang="en-US" dirty="0"/>
          </a:p>
          <a:p>
            <a:pPr lvl="0"/>
            <a:r>
              <a:rPr lang="en-US" dirty="0">
                <a:effectLst/>
              </a:rPr>
              <a:t>Think of PostgreSQL as a platform, not just a database.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2949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Installation is straightforward across Windows, Linux, and macOS.</a:t>
            </a:r>
            <a:endParaRPr lang="en-US" dirty="0"/>
          </a:p>
          <a:p>
            <a:pPr lvl="0"/>
            <a:r>
              <a:rPr lang="en-US" dirty="0">
                <a:effectLst/>
              </a:rPr>
              <a:t>On Windows, PostgreSQL installs as a service — similar to SQL Server.</a:t>
            </a:r>
            <a:endParaRPr lang="en-US" dirty="0"/>
          </a:p>
          <a:p>
            <a:pPr lvl="0"/>
            <a:r>
              <a:rPr lang="en-US" dirty="0">
                <a:effectLst/>
              </a:rPr>
              <a:t>Version 19 is already in RC1, so the ecosystem moves quickly.</a:t>
            </a:r>
            <a:endParaRPr lang="en-US" dirty="0"/>
          </a:p>
          <a:p>
            <a:pPr lvl="0"/>
            <a:r>
              <a:rPr lang="en-US" dirty="0">
                <a:effectLst/>
              </a:rPr>
              <a:t>Most production deployments are on Linux, but Windows is fully supported.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339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3600" dirty="0">
                <a:effectLst/>
              </a:rPr>
              <a:t>PostgreSQL has a rich ecosystem of tools.</a:t>
            </a:r>
            <a:endParaRPr lang="en-US" sz="3600" dirty="0"/>
          </a:p>
          <a:p>
            <a:pPr lvl="0"/>
            <a:r>
              <a:rPr lang="en-US" sz="3600" dirty="0" err="1">
                <a:effectLst/>
              </a:rPr>
              <a:t>pgAdmin</a:t>
            </a:r>
            <a:r>
              <a:rPr lang="en-US" sz="3600" dirty="0">
                <a:effectLst/>
              </a:rPr>
              <a:t> is the official GUI.</a:t>
            </a:r>
            <a:endParaRPr lang="en-US" sz="3600" dirty="0"/>
          </a:p>
          <a:p>
            <a:pPr lvl="0"/>
            <a:r>
              <a:rPr lang="en-US" sz="3600" dirty="0" err="1">
                <a:effectLst/>
              </a:rPr>
              <a:t>DBeaver</a:t>
            </a:r>
            <a:r>
              <a:rPr lang="en-US" sz="3600" dirty="0">
                <a:effectLst/>
              </a:rPr>
              <a:t> and </a:t>
            </a:r>
            <a:r>
              <a:rPr lang="en-US" sz="3600" dirty="0" err="1">
                <a:effectLst/>
              </a:rPr>
              <a:t>DataGrip</a:t>
            </a:r>
            <a:r>
              <a:rPr lang="en-US" sz="3600" dirty="0">
                <a:effectLst/>
              </a:rPr>
              <a:t> are excellent cross‑platform options.</a:t>
            </a:r>
            <a:endParaRPr lang="en-US" sz="3600" dirty="0"/>
          </a:p>
          <a:p>
            <a:pPr lvl="0"/>
            <a:r>
              <a:rPr lang="en-US" sz="3600" dirty="0">
                <a:effectLst/>
              </a:rPr>
              <a:t>Most DBAs end up using a mix of GUI and command line.</a:t>
            </a:r>
            <a:endParaRPr lang="en-US" sz="3600" dirty="0"/>
          </a:p>
          <a:p>
            <a:pPr lvl="0"/>
            <a:r>
              <a:rPr lang="en-US" sz="3600" dirty="0">
                <a:effectLst/>
              </a:rPr>
              <a:t>I’ll show you how each tool fits into a DBA workflow.</a:t>
            </a:r>
          </a:p>
          <a:p>
            <a:pPr lvl="0"/>
            <a:endParaRPr lang="en-US" sz="3600" dirty="0">
              <a:effectLst/>
            </a:endParaRPr>
          </a:p>
          <a:p>
            <a:pPr lvl="0"/>
            <a:r>
              <a:rPr lang="en-US" sz="3600" dirty="0" err="1">
                <a:effectLst/>
              </a:rPr>
              <a:t>PGAdmin</a:t>
            </a:r>
            <a:endParaRPr lang="en-US" sz="3600" dirty="0">
              <a:effectLst/>
            </a:endParaRPr>
          </a:p>
          <a:p>
            <a:pPr lvl="0"/>
            <a:r>
              <a:rPr lang="en-US" sz="3600" dirty="0">
                <a:effectLst/>
              </a:rPr>
              <a:t>Show, Connection, Open file, run a query, download results</a:t>
            </a:r>
          </a:p>
          <a:p>
            <a:pPr lvl="0"/>
            <a:endParaRPr lang="en-US" sz="3600" dirty="0">
              <a:effectLst/>
            </a:endParaRPr>
          </a:p>
          <a:p>
            <a:pPr lvl="0"/>
            <a:r>
              <a:rPr lang="en-US" sz="3600" dirty="0" err="1">
                <a:effectLst/>
              </a:rPr>
              <a:t>Dbeaver</a:t>
            </a:r>
            <a:endParaRPr lang="en-US" sz="3600" dirty="0">
              <a:effectLst/>
            </a:endParaRPr>
          </a:p>
          <a:p>
            <a:pPr lvl="0"/>
            <a:r>
              <a:rPr lang="en-US" sz="3600" dirty="0">
                <a:effectLst/>
              </a:rPr>
              <a:t>Run a query</a:t>
            </a:r>
          </a:p>
          <a:p>
            <a:pPr lvl="0"/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504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checkpoint_completion_target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controls </a:t>
            </a:r>
            <a:r>
              <a:rPr lang="en-US" sz="24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aggressively PostgreSQL spreads checkpoint writes over time</a:t>
            </a:r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Value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Behavior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0.5Write faster, more I/O bursts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0.7Moderate spreading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0.9Recommended for most systems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1.0Very aggressive spreading (rarely used)</a:t>
            </a:r>
          </a:p>
          <a:p>
            <a:endParaRPr lang="en-US" dirty="0"/>
          </a:p>
          <a:p>
            <a:r>
              <a:rPr lang="en-US" dirty="0" err="1"/>
              <a:t>Shared_buffers</a:t>
            </a:r>
            <a:r>
              <a:rPr lang="en-US" dirty="0"/>
              <a:t> = buffer pool</a:t>
            </a:r>
          </a:p>
          <a:p>
            <a:r>
              <a:rPr lang="en-US" dirty="0" err="1"/>
              <a:t>Work_mem</a:t>
            </a:r>
            <a:r>
              <a:rPr lang="en-US" dirty="0"/>
              <a:t> like a memory grant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maintenance_work_mem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closest to </a:t>
            </a:r>
            <a:r>
              <a:rPr lang="en-US" sz="24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SQL Server's memory used for index maintenance operations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ffective_cache_size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</a:t>
            </a:r>
            <a:r>
              <a:rPr lang="en-US" sz="24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 memory that PostgreSQL allocates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is simply a hint to the PostgreSQL optimizer: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"Approximately how much data is likely to be cached in memory (PostgreSQL cache + OS cache)?“</a:t>
            </a:r>
          </a:p>
          <a:p>
            <a:pPr fontAlgn="t"/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wal_level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determines </a:t>
            </a:r>
            <a:r>
              <a:rPr lang="en-US" sz="24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much information PostgreSQL writes to the WAL (Write-Ahead Log)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max_wal_size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controls checkpoint frequency by limiting how much WAL PostgreSQL wants to accumulate between checkpoints.</a:t>
            </a: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log_min_duration_statement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tells PostgreSQL: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"Log any query that runs longer than X milliseconds.“</a:t>
            </a:r>
          </a:p>
          <a:p>
            <a:pPr fontAlgn="t"/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wal_level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has </a:t>
            </a:r>
            <a:r>
              <a:rPr lang="en-US" sz="24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three valid options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modern PostgreSQL: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Minimal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Minimal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WAL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loggingSimple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recovery only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Replica Physical replication, PITR, standby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serversAlways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On / Log Shipping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Logical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Logical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replication and CDC-style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solutionsTransactional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Replication / CDC</a:t>
            </a:r>
          </a:p>
          <a:p>
            <a:pPr fontAlgn="t"/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9699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SELECT </a:t>
            </a:r>
            <a:r>
              <a:rPr lang="en-US" dirty="0" err="1"/>
              <a:t>pg_reload_conf</a:t>
            </a:r>
            <a:r>
              <a:rPr lang="en-US" dirty="0"/>
              <a:t>();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903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>
                <a:solidFill>
                  <a:schemeClr val="tx1"/>
                </a:solidFill>
              </a:rPr>
              <a:t>T-SQL vs PL\</a:t>
            </a:r>
            <a:r>
              <a:rPr lang="en-US" sz="1200" b="0" dirty="0" err="1">
                <a:solidFill>
                  <a:schemeClr val="tx1"/>
                </a:solidFill>
              </a:rPr>
              <a:t>pgSQL</a:t>
            </a:r>
            <a:r>
              <a:rPr lang="en-US" sz="1200" b="0" dirty="0">
                <a:solidFill>
                  <a:schemeClr val="tx1"/>
                </a:solidFill>
              </a:rPr>
              <a:t> – Both are procedural, </a:t>
            </a:r>
          </a:p>
          <a:p>
            <a:pPr lvl="0"/>
            <a:r>
              <a:rPr lang="en-US" dirty="0">
                <a:effectLst/>
              </a:rPr>
              <a:t>Here’s where SQL Server DBAs need to adjust vocabulary.</a:t>
            </a:r>
            <a:endParaRPr lang="en-US" dirty="0"/>
          </a:p>
          <a:p>
            <a:pPr lvl="0"/>
            <a:r>
              <a:rPr lang="en-US" dirty="0">
                <a:effectLst/>
              </a:rPr>
              <a:t>A PostgreSQL </a:t>
            </a:r>
            <a:r>
              <a:rPr lang="en-US" i="1" dirty="0">
                <a:effectLst/>
              </a:rPr>
              <a:t>cluster</a:t>
            </a:r>
            <a:r>
              <a:rPr lang="en-US" dirty="0">
                <a:effectLst/>
              </a:rPr>
              <a:t> is equivalent to a SQL Server </a:t>
            </a:r>
            <a:r>
              <a:rPr lang="en-US" i="1" dirty="0">
                <a:effectLst/>
              </a:rPr>
              <a:t>instance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0"/>
            <a:r>
              <a:rPr lang="en-US" dirty="0">
                <a:effectLst/>
              </a:rPr>
              <a:t>T‑SQL vs PL/</a:t>
            </a:r>
            <a:r>
              <a:rPr lang="en-US" dirty="0" err="1">
                <a:effectLst/>
              </a:rPr>
              <a:t>pgSQL</a:t>
            </a:r>
            <a:r>
              <a:rPr lang="en-US" dirty="0">
                <a:effectLst/>
              </a:rPr>
              <a:t> — similar concepts, different syntax.</a:t>
            </a:r>
            <a:endParaRPr lang="en-US" dirty="0"/>
          </a:p>
          <a:p>
            <a:pPr lvl="0"/>
            <a:r>
              <a:rPr lang="en-US" dirty="0">
                <a:effectLst/>
              </a:rPr>
              <a:t>SQL Server Agent jobs → </a:t>
            </a:r>
            <a:r>
              <a:rPr lang="en-US" dirty="0" err="1">
                <a:effectLst/>
              </a:rPr>
              <a:t>cron</a:t>
            </a:r>
            <a:r>
              <a:rPr lang="en-US" dirty="0">
                <a:effectLst/>
              </a:rPr>
              <a:t> or </a:t>
            </a:r>
            <a:r>
              <a:rPr lang="en-US" dirty="0" err="1">
                <a:effectLst/>
              </a:rPr>
              <a:t>pgAgent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r>
              <a:rPr lang="en-US" dirty="0">
                <a:effectLst/>
              </a:rPr>
              <a:t>Functions must return a value; procedure </a:t>
            </a:r>
            <a:r>
              <a:rPr lang="en-US" sz="2400" b="0" dirty="0">
                <a:solidFill>
                  <a:schemeClr val="tx1"/>
                </a:solidFill>
              </a:rPr>
              <a:t>Can return a value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	using IN\OUT parameters</a:t>
            </a:r>
          </a:p>
          <a:p>
            <a:pPr lvl="0"/>
            <a:endParaRPr lang="en-US" dirty="0"/>
          </a:p>
          <a:p>
            <a:pPr lvl="0"/>
            <a:r>
              <a:rPr lang="en-US" dirty="0">
                <a:effectLst/>
              </a:rPr>
              <a:t>PostgreSQL stores data in 8K pages, just like SQL Server.</a:t>
            </a:r>
            <a:endParaRPr lang="en-US" dirty="0"/>
          </a:p>
          <a:p>
            <a:pPr lvl="0"/>
            <a:r>
              <a:rPr lang="en-US" dirty="0">
                <a:effectLst/>
              </a:rPr>
              <a:t>The Postmaster is the main PostgreSQL process — think of it as the “brain” of the server.</a:t>
            </a:r>
          </a:p>
          <a:p>
            <a:pPr lvl="0"/>
            <a:r>
              <a:rPr lang="en-US" dirty="0"/>
              <a:t>It’s the brain, the supervisor, and the traffic cop of the entire database engine.</a:t>
            </a:r>
            <a:endParaRPr lang="en-US" dirty="0">
              <a:effectLst/>
            </a:endParaRPr>
          </a:p>
          <a:p>
            <a:pPr lvl="0"/>
            <a:endParaRPr lang="en-US" dirty="0">
              <a:effectLst/>
            </a:endParaRPr>
          </a:p>
          <a:p>
            <a:r>
              <a:rPr lang="en-US" dirty="0"/>
              <a:t>Yesterday</a:t>
            </a:r>
          </a:p>
          <a:p>
            <a:r>
              <a:rPr lang="en-US" dirty="0">
                <a:effectLst/>
              </a:rPr>
              <a:t>That screenshot shows the </a:t>
            </a:r>
            <a:r>
              <a:rPr lang="en-US" b="1" dirty="0">
                <a:effectLst/>
              </a:rPr>
              <a:t>movies</a:t>
            </a:r>
            <a:r>
              <a:rPr lang="en-US" dirty="0">
                <a:effectLst/>
              </a:rPr>
              <a:t> schema structure in your PostgreSQL database — a tidy overview of all tables and sequences.</a:t>
            </a:r>
            <a:endParaRPr lang="en-US" dirty="0"/>
          </a:p>
          <a:p>
            <a:r>
              <a:rPr lang="en-US" dirty="0">
                <a:effectLst/>
              </a:rPr>
              <a:t>Here’s a quick interpretation:</a:t>
            </a:r>
            <a:endParaRPr lang="en-US" dirty="0"/>
          </a:p>
          <a:p>
            <a:pPr lvl="0"/>
            <a:r>
              <a:rPr lang="en-US" dirty="0">
                <a:effectLst/>
              </a:rPr>
              <a:t>You’ve got </a:t>
            </a:r>
            <a:r>
              <a:rPr lang="en-US" b="1" dirty="0">
                <a:effectLst/>
              </a:rPr>
              <a:t>13 objects total</a:t>
            </a:r>
            <a:r>
              <a:rPr lang="en-US" dirty="0">
                <a:effectLst/>
              </a:rPr>
              <a:t>, including 9 tables and 4 sequences.</a:t>
            </a:r>
            <a:endParaRPr lang="en-US" dirty="0"/>
          </a:p>
          <a:p>
            <a:pPr lvl="0"/>
            <a:r>
              <a:rPr lang="en-US" dirty="0">
                <a:effectLst/>
              </a:rPr>
              <a:t>The largest tables by size are:</a:t>
            </a:r>
            <a:endParaRPr lang="en-US" dirty="0"/>
          </a:p>
          <a:p>
            <a:pPr lvl="1"/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movie_cast</a:t>
            </a:r>
            <a:r>
              <a:rPr lang="en-US" dirty="0">
                <a:effectLst/>
              </a:rPr>
              <a:t> → </a:t>
            </a:r>
            <a:r>
              <a:rPr lang="en-US" b="1" dirty="0">
                <a:effectLst/>
              </a:rPr>
              <a:t>6424 kB</a:t>
            </a:r>
            <a:endParaRPr lang="en-US" dirty="0"/>
          </a:p>
          <a:p>
            <a:pPr lv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person</a:t>
            </a:r>
            <a:r>
              <a:rPr lang="en-US" dirty="0">
                <a:effectLst/>
              </a:rPr>
              <a:t> → </a:t>
            </a:r>
            <a:r>
              <a:rPr lang="en-US" b="1" dirty="0">
                <a:effectLst/>
              </a:rPr>
              <a:t>5224 kB</a:t>
            </a:r>
            <a:endParaRPr lang="en-US" dirty="0"/>
          </a:p>
          <a:p>
            <a:pPr lv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movie</a:t>
            </a:r>
            <a:r>
              <a:rPr lang="en-US" dirty="0">
                <a:effectLst/>
              </a:rPr>
              <a:t> → </a:t>
            </a:r>
            <a:r>
              <a:rPr lang="en-US" b="1" dirty="0">
                <a:effectLst/>
              </a:rPr>
              <a:t>2272 kB</a:t>
            </a:r>
            <a:r>
              <a:rPr lang="en-US" dirty="0">
                <a:effectLst/>
              </a:rPr>
              <a:t> These likely hold the bulk of your data (cast and people details).</a:t>
            </a:r>
            <a:endParaRPr lang="en-US" dirty="0"/>
          </a:p>
          <a:p>
            <a:pPr lvl="0"/>
            <a:r>
              <a:rPr lang="en-US" dirty="0">
                <a:effectLst/>
              </a:rPr>
              <a:t>Smaller tables like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country</a:t>
            </a:r>
            <a:r>
              <a:rPr lang="en-US" dirty="0">
                <a:effectLst/>
              </a:rPr>
              <a:t>,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genre</a:t>
            </a:r>
            <a:r>
              <a:rPr lang="en-US" dirty="0">
                <a:effectLst/>
              </a:rPr>
              <a:t>, and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gender</a:t>
            </a:r>
            <a:r>
              <a:rPr lang="en-US" dirty="0">
                <a:effectLst/>
              </a:rPr>
              <a:t> are reference tables — typical lookup entities.</a:t>
            </a:r>
            <a:endParaRPr lang="en-US" dirty="0"/>
          </a:p>
          <a:p>
            <a:pPr lvl="0"/>
            <a:r>
              <a:rPr lang="en-US" dirty="0">
                <a:effectLst/>
              </a:rPr>
              <a:t>The sequences (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*_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id_seq</a:t>
            </a:r>
            <a:r>
              <a:rPr lang="en-US" dirty="0">
                <a:effectLst/>
              </a:rPr>
              <a:t>) correspond to auto‑incrementing primary keys for those tables.</a:t>
            </a:r>
            <a:endParaRPr lang="en-US" dirty="0"/>
          </a:p>
          <a:p>
            <a:pPr lvl="0"/>
            <a:r>
              <a:rPr lang="en-US" dirty="0">
                <a:effectLst/>
              </a:rPr>
              <a:t>The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department</a:t>
            </a:r>
            <a:r>
              <a:rPr lang="en-US" dirty="0">
                <a:effectLst/>
              </a:rPr>
              <a:t> table shows </a:t>
            </a:r>
            <a:r>
              <a:rPr lang="en-US" b="1" dirty="0">
                <a:effectLst/>
              </a:rPr>
              <a:t>0 bytes</a:t>
            </a:r>
            <a:r>
              <a:rPr lang="en-US" dirty="0">
                <a:effectLst/>
              </a:rPr>
              <a:t>, meaning it’s either empty or newly created.</a:t>
            </a:r>
            <a:endParaRPr lang="en-US" dirty="0"/>
          </a:p>
          <a:p>
            <a:r>
              <a:rPr lang="en-US" dirty="0">
                <a:effectLst/>
              </a:rPr>
              <a:t>If you’d like, I can help you visualize the relationships between these tables — for example, a simple ER diagram showing how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movie</a:t>
            </a:r>
            <a:r>
              <a:rPr lang="en-US" dirty="0">
                <a:effectLst/>
              </a:rPr>
              <a:t>,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person</a:t>
            </a:r>
            <a:r>
              <a:rPr lang="en-US" dirty="0">
                <a:effectLst/>
              </a:rPr>
              <a:t>, and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genre</a:t>
            </a:r>
            <a:r>
              <a:rPr lang="en-US" dirty="0">
                <a:effectLst/>
              </a:rPr>
              <a:t> connect. Would you like me to generate that?</a:t>
            </a:r>
            <a:endParaRPr lang="en-US" dirty="0"/>
          </a:p>
          <a:p>
            <a:r>
              <a:rPr lang="en-US" dirty="0"/>
              <a:t>what are the options for type</a:t>
            </a:r>
          </a:p>
          <a:p>
            <a:r>
              <a:rPr lang="en-US" dirty="0">
                <a:effectLst/>
              </a:rPr>
              <a:t>In PostgreSQL, the </a:t>
            </a:r>
            <a:r>
              <a:rPr lang="en-US" b="1" dirty="0">
                <a:effectLst/>
              </a:rPr>
              <a:t>Type</a:t>
            </a:r>
            <a:r>
              <a:rPr lang="en-US" dirty="0">
                <a:effectLst/>
              </a:rPr>
              <a:t> column in that list refers to the kind of database object. Common options include:</a:t>
            </a:r>
            <a:endParaRPr lang="en-US" dirty="0"/>
          </a:p>
          <a:p>
            <a:r>
              <a:rPr lang="en-US" dirty="0"/>
              <a:t>Type</a:t>
            </a:r>
          </a:p>
          <a:p>
            <a:r>
              <a:rPr lang="en-US" dirty="0"/>
              <a:t>Description</a:t>
            </a:r>
          </a:p>
          <a:p>
            <a:r>
              <a:rPr lang="en-US" b="1" dirty="0"/>
              <a:t>table</a:t>
            </a:r>
            <a:endParaRPr lang="en-US" dirty="0"/>
          </a:p>
          <a:p>
            <a:r>
              <a:rPr lang="en-US" dirty="0"/>
              <a:t>A standard data table storing rows and columns.</a:t>
            </a:r>
          </a:p>
          <a:p>
            <a:r>
              <a:rPr lang="en-US" b="1" dirty="0"/>
              <a:t>sequence</a:t>
            </a:r>
            <a:endParaRPr lang="en-US" dirty="0"/>
          </a:p>
          <a:p>
            <a:r>
              <a:rPr lang="en-US" dirty="0"/>
              <a:t>An object that generates numeric values, often used for auto‑incrementing IDs.</a:t>
            </a:r>
          </a:p>
          <a:p>
            <a:r>
              <a:rPr lang="en-US" b="1" dirty="0"/>
              <a:t>view</a:t>
            </a:r>
            <a:endParaRPr lang="en-US" dirty="0"/>
          </a:p>
          <a:p>
            <a:r>
              <a:rPr lang="en-US" dirty="0"/>
              <a:t>A virtual table based on a query; shows data from one or more tables.</a:t>
            </a:r>
          </a:p>
          <a:p>
            <a:r>
              <a:rPr lang="en-US" b="1" dirty="0"/>
              <a:t>materialized view</a:t>
            </a:r>
            <a:endParaRPr lang="en-US" dirty="0"/>
          </a:p>
          <a:p>
            <a:r>
              <a:rPr lang="en-US" dirty="0"/>
              <a:t>A view that stores its query results physically for faster reads.</a:t>
            </a:r>
          </a:p>
          <a:p>
            <a:r>
              <a:rPr lang="en-US" b="1" dirty="0"/>
              <a:t>index</a:t>
            </a:r>
            <a:endParaRPr lang="en-US" dirty="0"/>
          </a:p>
          <a:p>
            <a:r>
              <a:rPr lang="en-US" dirty="0"/>
              <a:t>A structure that speeds up data retrieval on specific columns.</a:t>
            </a:r>
          </a:p>
          <a:p>
            <a:r>
              <a:rPr lang="en-US" b="1" dirty="0"/>
              <a:t>function</a:t>
            </a:r>
            <a:endParaRPr lang="en-US" dirty="0"/>
          </a:p>
          <a:p>
            <a:r>
              <a:rPr lang="en-US" dirty="0"/>
              <a:t>A stored procedure that performs operations and can return values.</a:t>
            </a:r>
          </a:p>
          <a:p>
            <a:r>
              <a:rPr lang="en-US" b="1" dirty="0"/>
              <a:t>trigger</a:t>
            </a:r>
            <a:endParaRPr lang="en-US" dirty="0"/>
          </a:p>
          <a:p>
            <a:r>
              <a:rPr lang="en-US" dirty="0"/>
              <a:t>A procedure that runs automatically when certain table events occur (INSERT, UPDATE, DELETE).</a:t>
            </a:r>
          </a:p>
          <a:p>
            <a:r>
              <a:rPr lang="en-US" b="1" dirty="0"/>
              <a:t>foreign table</a:t>
            </a:r>
            <a:endParaRPr lang="en-US" dirty="0"/>
          </a:p>
          <a:p>
            <a:r>
              <a:rPr lang="en-US" dirty="0"/>
              <a:t>A table that references data stored outside the local database (via FDW).</a:t>
            </a:r>
          </a:p>
          <a:p>
            <a:r>
              <a:rPr lang="en-US" dirty="0">
                <a:effectLst/>
              </a:rPr>
              <a:t>In your screenshot, you only see </a:t>
            </a:r>
            <a:r>
              <a:rPr lang="en-US" b="1" dirty="0">
                <a:effectLst/>
              </a:rPr>
              <a:t>table</a:t>
            </a:r>
            <a:r>
              <a:rPr lang="en-US" dirty="0">
                <a:effectLst/>
              </a:rPr>
              <a:t> and </a:t>
            </a:r>
            <a:r>
              <a:rPr lang="en-US" b="1" dirty="0">
                <a:effectLst/>
              </a:rPr>
              <a:t>sequence</a:t>
            </a:r>
            <a:r>
              <a:rPr lang="en-US" dirty="0">
                <a:effectLst/>
              </a:rPr>
              <a:t>, which are the most common types for schema listings. Would you like me to show how to list </a:t>
            </a:r>
            <a:r>
              <a:rPr lang="en-US" i="1" dirty="0">
                <a:effectLst/>
              </a:rPr>
              <a:t>all</a:t>
            </a:r>
            <a:r>
              <a:rPr lang="en-US" dirty="0">
                <a:effectLst/>
              </a:rPr>
              <a:t> object types in a schema using a query like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pg_class</a:t>
            </a:r>
            <a:r>
              <a:rPr lang="en-US" dirty="0">
                <a:effectLst/>
              </a:rPr>
              <a:t> or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information_schema</a:t>
            </a:r>
            <a:r>
              <a:rPr lang="en-US" dirty="0">
                <a:effectLst/>
              </a:rPr>
              <a:t>?</a:t>
            </a:r>
            <a:endParaRPr lang="en-US" dirty="0"/>
          </a:p>
          <a:p>
            <a:r>
              <a:rPr lang="en-US" dirty="0"/>
              <a:t>yes</a:t>
            </a:r>
          </a:p>
          <a:p>
            <a:r>
              <a:rPr lang="en-US" dirty="0">
                <a:effectLst/>
              </a:rPr>
              <a:t>To list </a:t>
            </a:r>
            <a:r>
              <a:rPr lang="en-US" b="1" dirty="0">
                <a:effectLst/>
              </a:rPr>
              <a:t>all object types</a:t>
            </a:r>
            <a:r>
              <a:rPr lang="en-US" dirty="0">
                <a:effectLst/>
              </a:rPr>
              <a:t> in a PostgreSQL schema, you use the system catalog </a:t>
            </a:r>
            <a:r>
              <a:rPr lang="en-US" b="1" dirty="0" err="1">
                <a:effectLst/>
              </a:rPr>
              <a:t>pg_class</a:t>
            </a:r>
            <a:r>
              <a:rPr lang="en-US" dirty="0">
                <a:effectLst/>
              </a:rPr>
              <a:t>, because PostgreSQL stores tables, views, indexes, sequences, materialized views, composite types, and toast tables all as “relations” with different </a:t>
            </a:r>
            <a:r>
              <a:rPr lang="en-US" b="1" dirty="0" err="1">
                <a:effectLst/>
              </a:rPr>
              <a:t>relkind</a:t>
            </a:r>
            <a:r>
              <a:rPr lang="en-US" dirty="0">
                <a:effectLst/>
              </a:rPr>
              <a:t> codes. This is directly supported by PostgreSQL’s documentation. </a:t>
            </a:r>
            <a:endParaRPr lang="en-US" dirty="0"/>
          </a:p>
          <a:p>
            <a:r>
              <a:rPr lang="en-US" b="1" dirty="0"/>
              <a:t>🎯 Quick answer: SQL to list every object type in a schema</a:t>
            </a:r>
          </a:p>
          <a:p>
            <a:r>
              <a:rPr lang="en-US" dirty="0" err="1"/>
              <a:t>sql</a:t>
            </a:r>
            <a:endParaRPr lang="en-US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SELECT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c.relname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object_name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c.relkind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object_type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n.nspname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schema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pg_class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pg_namespace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 ON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n.oid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c.relnamespace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n.nspname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'movies'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ORDER BY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c.relkind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c.relname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</a:p>
          <a:p>
            <a:r>
              <a:rPr lang="en-US" b="1" dirty="0"/>
              <a:t>📘 What </a:t>
            </a:r>
            <a:r>
              <a:rPr lang="en-US" sz="1200" b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relkind</a:t>
            </a:r>
            <a:r>
              <a:rPr lang="en-US" b="1" dirty="0"/>
              <a:t> values mean (official PostgreSQL catalog)</a:t>
            </a:r>
          </a:p>
          <a:p>
            <a:r>
              <a:rPr lang="en-US" dirty="0">
                <a:effectLst/>
              </a:rPr>
              <a:t>From the PostgreSQL system catalog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pg_class</a:t>
            </a:r>
            <a:r>
              <a:rPr lang="en-US" dirty="0">
                <a:effectLst/>
              </a:rPr>
              <a:t>, each object type is identified by a </a:t>
            </a:r>
            <a:r>
              <a:rPr lang="en-US" b="1" dirty="0" err="1">
                <a:effectLst/>
              </a:rPr>
              <a:t>relkind</a:t>
            </a:r>
            <a:r>
              <a:rPr lang="en-US" dirty="0">
                <a:effectLst/>
              </a:rPr>
              <a:t> code. Here are the important ones: </a:t>
            </a:r>
            <a:endParaRPr lang="en-US" dirty="0"/>
          </a:p>
          <a:p>
            <a:r>
              <a:rPr lang="en-US" dirty="0" err="1"/>
              <a:t>relkind</a:t>
            </a:r>
            <a:endParaRPr lang="en-US" dirty="0"/>
          </a:p>
          <a:p>
            <a:r>
              <a:rPr lang="en-US" dirty="0"/>
              <a:t>Type</a:t>
            </a:r>
          </a:p>
          <a:p>
            <a:r>
              <a:rPr lang="en-US" b="1" dirty="0"/>
              <a:t>r</a:t>
            </a:r>
            <a:endParaRPr lang="en-US" dirty="0"/>
          </a:p>
          <a:p>
            <a:r>
              <a:rPr lang="en-US" dirty="0"/>
              <a:t>ordinary table</a:t>
            </a:r>
          </a:p>
          <a:p>
            <a:r>
              <a:rPr lang="en-US" b="1" dirty="0" err="1"/>
              <a:t>i</a:t>
            </a:r>
            <a:endParaRPr lang="en-US" dirty="0"/>
          </a:p>
          <a:p>
            <a:r>
              <a:rPr lang="en-US" dirty="0"/>
              <a:t>index</a:t>
            </a:r>
          </a:p>
          <a:p>
            <a:r>
              <a:rPr lang="en-US" b="1" dirty="0"/>
              <a:t>S</a:t>
            </a:r>
            <a:endParaRPr lang="en-US" dirty="0"/>
          </a:p>
          <a:p>
            <a:r>
              <a:rPr lang="en-US" dirty="0"/>
              <a:t>sequence</a:t>
            </a:r>
          </a:p>
          <a:p>
            <a:r>
              <a:rPr lang="en-US" b="1" dirty="0"/>
              <a:t>v</a:t>
            </a:r>
            <a:endParaRPr lang="en-US" dirty="0"/>
          </a:p>
          <a:p>
            <a:r>
              <a:rPr lang="en-US" dirty="0"/>
              <a:t>view</a:t>
            </a:r>
          </a:p>
          <a:p>
            <a:r>
              <a:rPr lang="en-US" b="1" dirty="0"/>
              <a:t>m</a:t>
            </a:r>
            <a:endParaRPr lang="en-US" dirty="0"/>
          </a:p>
          <a:p>
            <a:r>
              <a:rPr lang="en-US" dirty="0"/>
              <a:t>materialized view</a:t>
            </a:r>
          </a:p>
          <a:p>
            <a:r>
              <a:rPr lang="en-US" b="1" dirty="0"/>
              <a:t>c</a:t>
            </a:r>
            <a:endParaRPr lang="en-US" dirty="0"/>
          </a:p>
          <a:p>
            <a:r>
              <a:rPr lang="en-US" dirty="0"/>
              <a:t>composite type</a:t>
            </a:r>
          </a:p>
          <a:p>
            <a:r>
              <a:rPr lang="en-US" b="1" dirty="0"/>
              <a:t>t</a:t>
            </a:r>
            <a:endParaRPr lang="en-US" dirty="0"/>
          </a:p>
          <a:p>
            <a:r>
              <a:rPr lang="en-US" dirty="0"/>
              <a:t>TOAST table</a:t>
            </a:r>
          </a:p>
          <a:p>
            <a:r>
              <a:rPr lang="en-US" b="1" dirty="0"/>
              <a:t>f</a:t>
            </a:r>
            <a:endParaRPr lang="en-US" dirty="0"/>
          </a:p>
          <a:p>
            <a:r>
              <a:rPr lang="en-US" dirty="0"/>
              <a:t>foreign table</a:t>
            </a:r>
          </a:p>
          <a:p>
            <a:r>
              <a:rPr lang="en-US" b="1" dirty="0"/>
              <a:t>p</a:t>
            </a:r>
            <a:endParaRPr lang="en-US" dirty="0"/>
          </a:p>
          <a:p>
            <a:r>
              <a:rPr lang="en-US" dirty="0"/>
              <a:t>partitioned table</a:t>
            </a:r>
          </a:p>
          <a:p>
            <a:r>
              <a:rPr lang="en-US" dirty="0">
                <a:effectLst/>
              </a:rPr>
              <a:t>These are the full set of object types you can see in a schema listing.</a:t>
            </a:r>
            <a:endParaRPr lang="en-US" dirty="0"/>
          </a:p>
          <a:p>
            <a:r>
              <a:rPr lang="en-US" b="1" dirty="0"/>
              <a:t>⭐ If you want only “user-visible” objects (tables, views, sequences)</a:t>
            </a:r>
          </a:p>
          <a:p>
            <a:r>
              <a:rPr lang="en-US" dirty="0" err="1"/>
              <a:t>sql</a:t>
            </a:r>
            <a:endParaRPr lang="en-US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SELECT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CASE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relkind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WHEN 'r' THEN 'table'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WHEN 'v' THEN 'view'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WHEN 'm' THEN 'materialized view'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WHEN 'S' THEN 'sequence'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WHEN 'f' THEN 'foreign table'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ELSE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relkind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END AS type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pg_class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relnamespace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(SELECT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oid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FROM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pg_namespace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WHERE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nspname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'movies')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AND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relkind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('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r','v','m','S','f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')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ORDER BY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</a:p>
          <a:p>
            <a:r>
              <a:rPr lang="en-US" b="1" dirty="0"/>
              <a:t>🧭 If you want to list custom types (ENUMs, composite types)</a:t>
            </a:r>
          </a:p>
          <a:p>
            <a:r>
              <a:rPr lang="en-US" dirty="0">
                <a:effectLst/>
              </a:rPr>
              <a:t>PostgreSQL stores types in </a:t>
            </a:r>
            <a:r>
              <a:rPr lang="en-US" b="1" dirty="0" err="1">
                <a:effectLst/>
              </a:rPr>
              <a:t>pg_type</a:t>
            </a:r>
            <a:r>
              <a:rPr lang="en-US" dirty="0">
                <a:effectLst/>
              </a:rPr>
              <a:t>, not </a:t>
            </a:r>
            <a:r>
              <a:rPr lang="en-US" dirty="0" err="1">
                <a:effectLst/>
              </a:rPr>
              <a:t>pg_class</a:t>
            </a:r>
            <a:r>
              <a:rPr lang="en-US" dirty="0">
                <a:effectLst/>
              </a:rPr>
              <a:t>. Stack Overflow confirms the SQL used by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\dT</a:t>
            </a:r>
            <a:r>
              <a:rPr lang="en-US" dirty="0">
                <a:effectLst/>
              </a:rPr>
              <a:t>: </a:t>
            </a:r>
            <a:endParaRPr lang="en-US" dirty="0"/>
          </a:p>
          <a:p>
            <a:r>
              <a:rPr lang="en-US" dirty="0" err="1">
                <a:effectLst/>
              </a:rPr>
              <a:t>sql</a:t>
            </a:r>
            <a:endParaRPr lang="en-US" dirty="0">
              <a:effectLst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SELECT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n.nspname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schema,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t.typname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type_name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pg_type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LEFT JOIN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pg_namespace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 ON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n.oid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t.typnamespace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n.nspname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NOT IN ('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pg_catalog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', '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information_schema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')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ORDER BY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type_name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</a:p>
          <a:p>
            <a:r>
              <a:rPr lang="en-US" b="1" dirty="0"/>
              <a:t>Want me to combine these into one unified “schema inventory” query?</a:t>
            </a:r>
          </a:p>
          <a:p>
            <a:r>
              <a:rPr lang="en-US" dirty="0"/>
              <a:t>what are the options for persistence</a:t>
            </a:r>
          </a:p>
          <a:p>
            <a:r>
              <a:rPr lang="en-US" dirty="0">
                <a:effectLst/>
              </a:rPr>
              <a:t>When you ask </a:t>
            </a:r>
            <a:r>
              <a:rPr lang="en-US" b="1" dirty="0">
                <a:effectLst/>
              </a:rPr>
              <a:t>“what are the options for persistence”</a:t>
            </a:r>
            <a:r>
              <a:rPr lang="en-US" dirty="0">
                <a:effectLst/>
              </a:rPr>
              <a:t>, you’re referring to the </a:t>
            </a:r>
            <a:r>
              <a:rPr lang="en-US" b="1" dirty="0">
                <a:effectLst/>
              </a:rPr>
              <a:t>persistence</a:t>
            </a:r>
            <a:r>
              <a:rPr lang="en-US" dirty="0">
                <a:effectLst/>
              </a:rPr>
              <a:t> column in </a:t>
            </a:r>
            <a:r>
              <a:rPr lang="en-US" dirty="0" err="1">
                <a:effectLst/>
              </a:rPr>
              <a:t>pgAdmin’s</a:t>
            </a:r>
            <a:r>
              <a:rPr lang="en-US" dirty="0">
                <a:effectLst/>
              </a:rPr>
              <a:t> </a:t>
            </a:r>
            <a:r>
              <a:rPr lang="en-US" i="1" dirty="0">
                <a:effectLst/>
              </a:rPr>
              <a:t>Create Type</a:t>
            </a:r>
            <a:r>
              <a:rPr lang="en-US" dirty="0">
                <a:effectLst/>
              </a:rPr>
              <a:t> dialog — specifically for </a:t>
            </a:r>
            <a:r>
              <a:rPr lang="en-US" b="1" dirty="0">
                <a:effectLst/>
              </a:rPr>
              <a:t>ENUM types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r>
              <a:rPr lang="en-US" dirty="0">
                <a:effectLst/>
              </a:rPr>
              <a:t>In PostgreSQL, </a:t>
            </a:r>
            <a:r>
              <a:rPr lang="en-US" b="1" dirty="0">
                <a:effectLst/>
              </a:rPr>
              <a:t>persistence</a:t>
            </a:r>
            <a:r>
              <a:rPr lang="en-US" dirty="0">
                <a:effectLst/>
              </a:rPr>
              <a:t> controls whether the object is permanent, temporary, or unlogged. These values come directly from the PostgreSQL catalog (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pg_class.relkind</a:t>
            </a:r>
            <a:r>
              <a:rPr lang="en-US" dirty="0">
                <a:effectLst/>
              </a:rPr>
              <a:t> + persistence flags).</a:t>
            </a:r>
            <a:endParaRPr lang="en-US" dirty="0"/>
          </a:p>
          <a:p>
            <a:r>
              <a:rPr lang="en-US" b="1" dirty="0"/>
              <a:t>🎯 The three persistence options in PostgreSQL</a:t>
            </a:r>
          </a:p>
          <a:p>
            <a:r>
              <a:rPr lang="en-US" dirty="0"/>
              <a:t>Persistence</a:t>
            </a:r>
          </a:p>
          <a:p>
            <a:r>
              <a:rPr lang="en-US" dirty="0"/>
              <a:t>Meaning</a:t>
            </a:r>
          </a:p>
          <a:p>
            <a:r>
              <a:rPr lang="en-US" dirty="0"/>
              <a:t>When to use</a:t>
            </a:r>
          </a:p>
          <a:p>
            <a:r>
              <a:rPr lang="en-US" b="1" dirty="0"/>
              <a:t>Permanent</a:t>
            </a:r>
            <a:endParaRPr lang="en-US" dirty="0"/>
          </a:p>
          <a:p>
            <a:r>
              <a:rPr lang="en-US" dirty="0"/>
              <a:t>The default. Stored normally on disk and fully WAL‑</a:t>
            </a:r>
            <a:r>
              <a:rPr lang="en-US" dirty="0" err="1"/>
              <a:t>logged.Normal</a:t>
            </a:r>
            <a:r>
              <a:rPr lang="en-US" dirty="0"/>
              <a:t> database objects (tables, types, sequences).</a:t>
            </a:r>
          </a:p>
          <a:p>
            <a:r>
              <a:rPr lang="en-US" b="1" dirty="0"/>
              <a:t>Temporary</a:t>
            </a:r>
            <a:endParaRPr lang="en-US" dirty="0"/>
          </a:p>
          <a:p>
            <a:r>
              <a:rPr lang="en-US" dirty="0"/>
              <a:t>Lives only for the duration of the session. Stored in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pg_temp</a:t>
            </a:r>
            <a:r>
              <a:rPr lang="en-US" dirty="0"/>
              <a:t>. Not visible to other </a:t>
            </a:r>
            <a:r>
              <a:rPr lang="en-US" dirty="0" err="1"/>
              <a:t>sessions.Session</a:t>
            </a:r>
            <a:r>
              <a:rPr lang="en-US" dirty="0"/>
              <a:t>‑specific objects, scratch work, temp tables, temp types.</a:t>
            </a:r>
          </a:p>
          <a:p>
            <a:r>
              <a:rPr lang="en-US" b="1" dirty="0"/>
              <a:t>Unlogged</a:t>
            </a:r>
            <a:endParaRPr lang="en-US" dirty="0"/>
          </a:p>
          <a:p>
            <a:r>
              <a:rPr lang="en-US" dirty="0"/>
              <a:t>Stored on disk but </a:t>
            </a:r>
            <a:r>
              <a:rPr lang="en-US" b="1" dirty="0"/>
              <a:t>not WAL‑logged</a:t>
            </a:r>
            <a:r>
              <a:rPr lang="en-US" dirty="0"/>
              <a:t>. Faster writes, but data is lost on crash or </a:t>
            </a:r>
            <a:r>
              <a:rPr lang="en-US" dirty="0" err="1"/>
              <a:t>restart.High</a:t>
            </a:r>
            <a:r>
              <a:rPr lang="en-US" dirty="0"/>
              <a:t>‑speed, non‑critical data where durability isn’t required.</a:t>
            </a:r>
          </a:p>
          <a:p>
            <a:r>
              <a:rPr lang="en-US" b="1" dirty="0"/>
              <a:t>🧩 How this applies to types</a:t>
            </a:r>
          </a:p>
          <a:p>
            <a:r>
              <a:rPr lang="en-US" dirty="0">
                <a:effectLst/>
              </a:rPr>
              <a:t>PostgreSQL allows </a:t>
            </a:r>
            <a:r>
              <a:rPr lang="en-US" b="1" dirty="0">
                <a:effectLst/>
              </a:rPr>
              <a:t>types</a:t>
            </a:r>
            <a:r>
              <a:rPr lang="en-US" dirty="0">
                <a:effectLst/>
              </a:rPr>
              <a:t> (including ENUMs) to be: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Permanent</a:t>
            </a:r>
            <a:r>
              <a:rPr lang="en-US" dirty="0">
                <a:effectLst/>
              </a:rPr>
              <a:t> → normal type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Temporary</a:t>
            </a:r>
            <a:r>
              <a:rPr lang="en-US" dirty="0">
                <a:effectLst/>
              </a:rPr>
              <a:t> → created inside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pg_temp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Unlogged</a:t>
            </a:r>
            <a:r>
              <a:rPr lang="en-US" dirty="0">
                <a:effectLst/>
              </a:rPr>
              <a:t> → supported for tables, but </a:t>
            </a:r>
            <a:r>
              <a:rPr lang="en-US" dirty="0" err="1">
                <a:effectLst/>
              </a:rPr>
              <a:t>pgAdmin</a:t>
            </a:r>
            <a:r>
              <a:rPr lang="en-US" dirty="0">
                <a:effectLst/>
              </a:rPr>
              <a:t> exposes the option for types as well even though PostgreSQL internally treats types as catalog entries (so “unlogged” has no practical effect for types)</a:t>
            </a:r>
            <a:endParaRPr lang="en-US" dirty="0"/>
          </a:p>
          <a:p>
            <a:r>
              <a:rPr lang="en-US" dirty="0">
                <a:effectLst/>
              </a:rPr>
              <a:t>So </a:t>
            </a:r>
            <a:r>
              <a:rPr lang="en-US" dirty="0" err="1">
                <a:effectLst/>
              </a:rPr>
              <a:t>pgAdmin</a:t>
            </a:r>
            <a:r>
              <a:rPr lang="en-US" dirty="0">
                <a:effectLst/>
              </a:rPr>
              <a:t> shows the same persistence options for consistency across object creation dialogs.</a:t>
            </a:r>
            <a:endParaRPr lang="en-US" dirty="0"/>
          </a:p>
          <a:p>
            <a:r>
              <a:rPr lang="en-US" b="1" dirty="0"/>
              <a:t>✔ Summary</a:t>
            </a:r>
          </a:p>
          <a:p>
            <a:r>
              <a:rPr lang="en-US" dirty="0">
                <a:effectLst/>
              </a:rPr>
              <a:t>The valid persistence options you’ll see are: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Permanent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Temporary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Unlogged</a:t>
            </a:r>
            <a:endParaRPr lang="en-US" dirty="0"/>
          </a:p>
          <a:p>
            <a:r>
              <a:rPr lang="en-US" dirty="0">
                <a:effectLst/>
              </a:rPr>
              <a:t>If you want, I can show you how to create each type via SQL, including a temporary ENUM type.</a:t>
            </a:r>
            <a:endParaRPr lang="en-US" dirty="0"/>
          </a:p>
          <a:p>
            <a:r>
              <a:rPr lang="en-US" dirty="0">
                <a:effectLst/>
              </a:rPr>
              <a:t>That table you shared nicely captures how </a:t>
            </a:r>
            <a:r>
              <a:rPr lang="en-US" b="1" dirty="0">
                <a:effectLst/>
              </a:rPr>
              <a:t>SQL Server</a:t>
            </a:r>
            <a:r>
              <a:rPr lang="en-US" dirty="0">
                <a:effectLst/>
              </a:rPr>
              <a:t> and </a:t>
            </a:r>
            <a:r>
              <a:rPr lang="en-US" b="1" dirty="0">
                <a:effectLst/>
              </a:rPr>
              <a:t>PostgreSQL</a:t>
            </a:r>
            <a:r>
              <a:rPr lang="en-US" dirty="0">
                <a:effectLst/>
              </a:rPr>
              <a:t> differ in query execution and optimization behavior.</a:t>
            </a:r>
            <a:endParaRPr lang="en-US" dirty="0"/>
          </a:p>
          <a:p>
            <a:r>
              <a:rPr lang="en-US" dirty="0">
                <a:effectLst/>
              </a:rPr>
              <a:t>Here’s a quick breakdown of what those rows mean in practice: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Seek vs Scan</a:t>
            </a:r>
            <a:r>
              <a:rPr lang="en-US" dirty="0">
                <a:effectLst/>
              </a:rPr>
              <a:t> → SQL Server distinguishes between index seeks and scans; PostgreSQL merges both under </a:t>
            </a:r>
            <a:r>
              <a:rPr lang="en-US" i="1" dirty="0">
                <a:effectLst/>
              </a:rPr>
              <a:t>Index Scan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Table storage</a:t>
            </a:r>
            <a:r>
              <a:rPr lang="en-US" dirty="0">
                <a:effectLst/>
              </a:rPr>
              <a:t> → SQL Server uses </a:t>
            </a:r>
            <a:r>
              <a:rPr lang="en-US" i="1" dirty="0">
                <a:effectLst/>
              </a:rPr>
              <a:t>clustered indexes</a:t>
            </a:r>
            <a:r>
              <a:rPr lang="en-US" dirty="0">
                <a:effectLst/>
              </a:rPr>
              <a:t> as the physical table structure; PostgreSQL stores data in </a:t>
            </a:r>
            <a:r>
              <a:rPr lang="en-US" i="1" dirty="0">
                <a:effectLst/>
              </a:rPr>
              <a:t>heaps</a:t>
            </a:r>
            <a:r>
              <a:rPr lang="en-US" dirty="0">
                <a:effectLst/>
              </a:rPr>
              <a:t> unless explicitly clustered.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Covering index</a:t>
            </a:r>
            <a:r>
              <a:rPr lang="en-US" dirty="0">
                <a:effectLst/>
              </a:rPr>
              <a:t> → SQL Server can always do index-only reads; PostgreSQL only if the </a:t>
            </a:r>
            <a:r>
              <a:rPr lang="en-US" i="1" dirty="0">
                <a:effectLst/>
              </a:rPr>
              <a:t>visibility map</a:t>
            </a:r>
            <a:r>
              <a:rPr lang="en-US" dirty="0">
                <a:effectLst/>
              </a:rPr>
              <a:t> confirms no dead tuples.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Bitmap scans</a:t>
            </a:r>
            <a:r>
              <a:rPr lang="en-US" dirty="0">
                <a:effectLst/>
              </a:rPr>
              <a:t> → PostgreSQL supports them for combining multiple index conditions; SQL Server doesn’t.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Hints</a:t>
            </a:r>
            <a:r>
              <a:rPr lang="en-US" dirty="0">
                <a:effectLst/>
              </a:rPr>
              <a:t> → SQL Server allows optimizer hints; PostgreSQL intentionally avoids them for consistency.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Stats</a:t>
            </a:r>
            <a:r>
              <a:rPr lang="en-US" dirty="0">
                <a:effectLst/>
              </a:rPr>
              <a:t> → SQL Server’s statistics are richer and more granular; PostgreSQL’s are simpler but effective.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Parallelism</a:t>
            </a:r>
            <a:r>
              <a:rPr lang="en-US" dirty="0">
                <a:effectLst/>
              </a:rPr>
              <a:t> → SQL Server tends to be more aggressive; PostgreSQL is conservative to avoid contention.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Join choices</a:t>
            </a:r>
            <a:r>
              <a:rPr lang="en-US" dirty="0">
                <a:effectLst/>
              </a:rPr>
              <a:t> → SQL Server favors hash and merge joins; PostgreSQL often prefers nested loops unless cost estimates dictate otherwise.</a:t>
            </a:r>
            <a:endParaRPr lang="en-US" dirty="0"/>
          </a:p>
          <a:p>
            <a:r>
              <a:rPr lang="en-US" dirty="0">
                <a:effectLst/>
              </a:rPr>
              <a:t>If you’d like, I can expand this into a deeper performance comparison — for example, how each engine handles </a:t>
            </a:r>
            <a:r>
              <a:rPr lang="en-US" i="1" dirty="0">
                <a:effectLst/>
              </a:rPr>
              <a:t>query plans</a:t>
            </a:r>
            <a:r>
              <a:rPr lang="en-US" dirty="0">
                <a:effectLst/>
              </a:rPr>
              <a:t> or </a:t>
            </a:r>
            <a:r>
              <a:rPr lang="en-US" i="1" dirty="0">
                <a:effectLst/>
              </a:rPr>
              <a:t>index maintenance</a:t>
            </a:r>
            <a:r>
              <a:rPr lang="en-US" dirty="0">
                <a:effectLst/>
              </a:rPr>
              <a:t>. Would you like that next?</a:t>
            </a:r>
            <a:endParaRPr lang="en-US" dirty="0"/>
          </a:p>
          <a:p>
            <a:r>
              <a:rPr lang="en-US" dirty="0"/>
              <a:t>show me</a:t>
            </a:r>
          </a:p>
          <a:p>
            <a:r>
              <a:rPr lang="en-US" dirty="0">
                <a:effectLst/>
              </a:rPr>
              <a:t>Here’s a clear visual summary of what that table shows — a side‑by‑side comparison of </a:t>
            </a:r>
            <a:r>
              <a:rPr lang="en-US" b="1" dirty="0">
                <a:effectLst/>
              </a:rPr>
              <a:t>SQL Server</a:t>
            </a:r>
            <a:r>
              <a:rPr lang="en-US" dirty="0">
                <a:effectLst/>
              </a:rPr>
              <a:t> and </a:t>
            </a:r>
            <a:r>
              <a:rPr lang="en-US" b="1" dirty="0">
                <a:effectLst/>
              </a:rPr>
              <a:t>PostgreSQL</a:t>
            </a:r>
            <a:r>
              <a:rPr lang="en-US" dirty="0">
                <a:effectLst/>
              </a:rPr>
              <a:t> query‑engine behaviors:</a:t>
            </a:r>
            <a:endParaRPr lang="en-US" dirty="0"/>
          </a:p>
          <a:p>
            <a:r>
              <a:rPr lang="en-US" dirty="0"/>
              <a:t>🔍 Behavior</a:t>
            </a:r>
          </a:p>
          <a:p>
            <a:r>
              <a:rPr lang="en-US" dirty="0"/>
              <a:t>🧩 SQL Server</a:t>
            </a:r>
          </a:p>
          <a:p>
            <a:r>
              <a:rPr lang="en-US" dirty="0"/>
              <a:t>🐘 PostgreSQL</a:t>
            </a:r>
          </a:p>
          <a:p>
            <a:r>
              <a:rPr lang="en-US" b="1" dirty="0"/>
              <a:t>Seek vs Scan</a:t>
            </a:r>
            <a:endParaRPr lang="en-US" dirty="0"/>
          </a:p>
          <a:p>
            <a:r>
              <a:rPr lang="en-US" dirty="0"/>
              <a:t>Distinct </a:t>
            </a:r>
            <a:r>
              <a:rPr lang="en-US" dirty="0" err="1"/>
              <a:t>operationsCombined</a:t>
            </a:r>
            <a:r>
              <a:rPr lang="en-US" dirty="0"/>
              <a:t> under </a:t>
            </a:r>
            <a:r>
              <a:rPr lang="en-US" i="1" dirty="0"/>
              <a:t>Index Scan</a:t>
            </a:r>
            <a:endParaRPr lang="en-US" dirty="0"/>
          </a:p>
          <a:p>
            <a:r>
              <a:rPr lang="en-US" b="1" dirty="0"/>
              <a:t>Table storage</a:t>
            </a:r>
            <a:endParaRPr lang="en-US" dirty="0"/>
          </a:p>
          <a:p>
            <a:r>
              <a:rPr lang="en-US" dirty="0"/>
              <a:t>Clustered </a:t>
            </a:r>
            <a:r>
              <a:rPr lang="en-US" dirty="0" err="1"/>
              <a:t>indexHeap</a:t>
            </a:r>
            <a:endParaRPr lang="en-US" dirty="0"/>
          </a:p>
          <a:p>
            <a:r>
              <a:rPr lang="en-US" b="1" dirty="0"/>
              <a:t>Covering index</a:t>
            </a:r>
            <a:endParaRPr lang="en-US" dirty="0"/>
          </a:p>
          <a:p>
            <a:r>
              <a:rPr lang="en-US" dirty="0"/>
              <a:t>Always index‑</a:t>
            </a:r>
            <a:r>
              <a:rPr lang="en-US" dirty="0" err="1"/>
              <a:t>onlyOnly</a:t>
            </a:r>
            <a:r>
              <a:rPr lang="en-US" dirty="0"/>
              <a:t> if visibility map allows</a:t>
            </a:r>
          </a:p>
          <a:p>
            <a:r>
              <a:rPr lang="en-US" b="1" dirty="0"/>
              <a:t>Bitmap scans</a:t>
            </a:r>
            <a:endParaRPr lang="en-US" dirty="0"/>
          </a:p>
          <a:p>
            <a:r>
              <a:rPr lang="en-US" dirty="0" err="1"/>
              <a:t>NoYes</a:t>
            </a:r>
            <a:endParaRPr lang="en-US" dirty="0"/>
          </a:p>
          <a:p>
            <a:r>
              <a:rPr lang="en-US" b="1" dirty="0"/>
              <a:t>Hints</a:t>
            </a:r>
            <a:endParaRPr lang="en-US" dirty="0"/>
          </a:p>
          <a:p>
            <a:r>
              <a:rPr lang="en-US" dirty="0" err="1"/>
              <a:t>YesNo</a:t>
            </a:r>
            <a:endParaRPr lang="en-US" dirty="0"/>
          </a:p>
          <a:p>
            <a:r>
              <a:rPr lang="en-US" b="1" dirty="0"/>
              <a:t>Stats</a:t>
            </a:r>
            <a:endParaRPr lang="en-US" dirty="0"/>
          </a:p>
          <a:p>
            <a:r>
              <a:rPr lang="en-US" dirty="0" err="1"/>
              <a:t>RichSimpler</a:t>
            </a:r>
            <a:endParaRPr lang="en-US" dirty="0"/>
          </a:p>
          <a:p>
            <a:r>
              <a:rPr lang="en-US" b="1" dirty="0"/>
              <a:t>Parallelism</a:t>
            </a:r>
            <a:endParaRPr lang="en-US" dirty="0"/>
          </a:p>
          <a:p>
            <a:r>
              <a:rPr lang="en-US" dirty="0" err="1"/>
              <a:t>AggressiveConservative</a:t>
            </a:r>
            <a:endParaRPr lang="en-US" dirty="0"/>
          </a:p>
          <a:p>
            <a:r>
              <a:rPr lang="en-US" b="1" dirty="0"/>
              <a:t>Join choices</a:t>
            </a:r>
            <a:endParaRPr lang="en-US" dirty="0"/>
          </a:p>
          <a:p>
            <a:r>
              <a:rPr lang="en-US" dirty="0"/>
              <a:t>More hash/</a:t>
            </a:r>
            <a:r>
              <a:rPr lang="en-US" dirty="0" err="1"/>
              <a:t>mergeMore</a:t>
            </a:r>
            <a:r>
              <a:rPr lang="en-US" dirty="0"/>
              <a:t> nested loops</a:t>
            </a:r>
          </a:p>
          <a:p>
            <a:r>
              <a:rPr lang="en-US" dirty="0">
                <a:effectLst/>
              </a:rPr>
              <a:t>It’s a concise way to see that SQL Server leans toward </a:t>
            </a:r>
            <a:r>
              <a:rPr lang="en-US" b="1" dirty="0">
                <a:effectLst/>
              </a:rPr>
              <a:t>explicit optimizer control and aggressive parallelism</a:t>
            </a:r>
            <a:r>
              <a:rPr lang="en-US" dirty="0">
                <a:effectLst/>
              </a:rPr>
              <a:t>, while PostgreSQL favors </a:t>
            </a:r>
            <a:r>
              <a:rPr lang="en-US" b="1" dirty="0">
                <a:effectLst/>
              </a:rPr>
              <a:t>simplicity and cost‑based conservatism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r>
              <a:rPr lang="en-US" dirty="0">
                <a:effectLst/>
              </a:rPr>
              <a:t>If you’d like, I can turn this into a visual chart — for example, a color‑coded comparison diagram showing which engine excels in each area. Would you like me to create that?</a:t>
            </a:r>
            <a:endParaRPr lang="en-US" dirty="0"/>
          </a:p>
          <a:p>
            <a:r>
              <a:rPr lang="en-US" dirty="0"/>
              <a:t>yes</a:t>
            </a:r>
          </a:p>
          <a:p>
            <a:r>
              <a:rPr lang="en-US" dirty="0">
                <a:effectLst/>
              </a:rPr>
              <a:t>Your comparison chart is ready now.</a:t>
            </a:r>
            <a:endParaRPr lang="en-US" dirty="0"/>
          </a:p>
          <a:p>
            <a:r>
              <a:rPr lang="en-US" dirty="0"/>
              <a:t>Today</a:t>
            </a:r>
          </a:p>
          <a:p>
            <a:r>
              <a:rPr lang="en-US" dirty="0"/>
              <a:t>can you redo it without the clustering index and bitmap rows?</a:t>
            </a:r>
          </a:p>
          <a:p>
            <a:r>
              <a:rPr lang="en-US" dirty="0">
                <a:effectLst/>
              </a:rPr>
              <a:t>Got it — I’ll redo the visual comparison without the </a:t>
            </a:r>
            <a:r>
              <a:rPr lang="en-US" b="1" dirty="0">
                <a:effectLst/>
              </a:rPr>
              <a:t>Table Storage (Clustered Index)</a:t>
            </a:r>
            <a:r>
              <a:rPr lang="en-US" dirty="0">
                <a:effectLst/>
              </a:rPr>
              <a:t> and </a:t>
            </a:r>
            <a:r>
              <a:rPr lang="en-US" b="1" dirty="0">
                <a:effectLst/>
              </a:rPr>
              <a:t>Bitmap Scans</a:t>
            </a:r>
            <a:r>
              <a:rPr lang="en-US" dirty="0">
                <a:effectLst/>
              </a:rPr>
              <a:t> rows.</a:t>
            </a:r>
            <a:endParaRPr lang="en-US" dirty="0"/>
          </a:p>
          <a:p>
            <a:r>
              <a:rPr lang="en-US" dirty="0">
                <a:effectLst/>
              </a:rPr>
              <a:t>The updated chart will include these categories only:</a:t>
            </a:r>
            <a:endParaRPr lang="en-US" dirty="0"/>
          </a:p>
          <a:p>
            <a:pPr lvl="0"/>
            <a:r>
              <a:rPr lang="en-US" dirty="0">
                <a:effectLst/>
              </a:rPr>
              <a:t>Seek vs Scan</a:t>
            </a:r>
            <a:endParaRPr lang="en-US" dirty="0"/>
          </a:p>
          <a:p>
            <a:pPr lvl="0"/>
            <a:r>
              <a:rPr lang="en-US" dirty="0">
                <a:effectLst/>
              </a:rPr>
              <a:t>Covering Index</a:t>
            </a:r>
            <a:endParaRPr lang="en-US" dirty="0"/>
          </a:p>
          <a:p>
            <a:pPr lvl="0"/>
            <a:r>
              <a:rPr lang="en-US" dirty="0">
                <a:effectLst/>
              </a:rPr>
              <a:t>Optimizer Hints</a:t>
            </a:r>
            <a:endParaRPr lang="en-US" dirty="0"/>
          </a:p>
          <a:p>
            <a:pPr lvl="0"/>
            <a:r>
              <a:rPr lang="en-US" dirty="0">
                <a:effectLst/>
              </a:rPr>
              <a:t>Stats</a:t>
            </a:r>
            <a:endParaRPr lang="en-US" dirty="0"/>
          </a:p>
          <a:p>
            <a:pPr lvl="0"/>
            <a:r>
              <a:rPr lang="en-US" dirty="0">
                <a:effectLst/>
              </a:rPr>
              <a:t>Parallelism</a:t>
            </a:r>
            <a:endParaRPr lang="en-US" dirty="0"/>
          </a:p>
          <a:p>
            <a:pPr lvl="0"/>
            <a:r>
              <a:rPr lang="en-US" dirty="0">
                <a:effectLst/>
              </a:rPr>
              <a:t>Join Strategies</a:t>
            </a:r>
            <a:endParaRPr lang="en-US" dirty="0"/>
          </a:p>
          <a:p>
            <a:r>
              <a:rPr lang="en-US" dirty="0">
                <a:effectLst/>
              </a:rPr>
              <a:t>Would you like me to keep the same orange‑and‑blue style, or switch to a cleaner neutral palette (like gray and teal)?</a:t>
            </a:r>
            <a:endParaRPr lang="en-US" dirty="0"/>
          </a:p>
          <a:p>
            <a:r>
              <a:rPr lang="en-US" dirty="0"/>
              <a:t>also remove the covering index</a:t>
            </a:r>
          </a:p>
          <a:p>
            <a:r>
              <a:rPr lang="en-US" dirty="0">
                <a:effectLst/>
              </a:rPr>
              <a:t>Perfect — I’ll rebuild the chart with only these rows:</a:t>
            </a:r>
            <a:endParaRPr lang="en-US" dirty="0"/>
          </a:p>
          <a:p>
            <a:pPr lvl="0"/>
            <a:r>
              <a:rPr lang="en-US" dirty="0">
                <a:effectLst/>
              </a:rPr>
              <a:t>Seek vs Scan</a:t>
            </a:r>
            <a:endParaRPr lang="en-US" dirty="0"/>
          </a:p>
          <a:p>
            <a:pPr lvl="0"/>
            <a:r>
              <a:rPr lang="en-US" dirty="0">
                <a:effectLst/>
              </a:rPr>
              <a:t>Optimizer Hints</a:t>
            </a:r>
            <a:endParaRPr lang="en-US" dirty="0"/>
          </a:p>
          <a:p>
            <a:pPr lvl="0"/>
            <a:r>
              <a:rPr lang="en-US" dirty="0">
                <a:effectLst/>
              </a:rPr>
              <a:t>Stats</a:t>
            </a:r>
            <a:endParaRPr lang="en-US" dirty="0"/>
          </a:p>
          <a:p>
            <a:pPr lvl="0"/>
            <a:r>
              <a:rPr lang="en-US" dirty="0">
                <a:effectLst/>
              </a:rPr>
              <a:t>Parallelism</a:t>
            </a:r>
            <a:endParaRPr lang="en-US" dirty="0"/>
          </a:p>
          <a:p>
            <a:pPr lvl="0"/>
            <a:r>
              <a:rPr lang="en-US" dirty="0">
                <a:effectLst/>
              </a:rPr>
              <a:t>Join Strategies</a:t>
            </a:r>
            <a:endParaRPr lang="en-US" dirty="0"/>
          </a:p>
          <a:p>
            <a:r>
              <a:rPr lang="en-US" dirty="0">
                <a:effectLst/>
              </a:rPr>
              <a:t>Everything else (Clustered Index, Bitmap Scans, Covering Index) will be removed.</a:t>
            </a:r>
            <a:endParaRPr lang="en-US" dirty="0"/>
          </a:p>
          <a:p>
            <a:r>
              <a:rPr lang="en-US" dirty="0">
                <a:effectLst/>
              </a:rPr>
              <a:t>Would you like me to keep the same orange‑and‑blue “SQL Server vs PostgreSQL” theme, or switch to a more neutral modern look (like gray and teal)?</a:t>
            </a:r>
            <a:endParaRPr lang="en-US" dirty="0"/>
          </a:p>
          <a:p>
            <a:r>
              <a:rPr lang="en-US" dirty="0"/>
              <a:t>more neutral</a:t>
            </a:r>
          </a:p>
          <a:p>
            <a:r>
              <a:rPr lang="en-US" dirty="0">
                <a:effectLst/>
              </a:rPr>
              <a:t>Absolutely — here’s your updated neutral‑style comparison chart with only the five behaviors you wanted:</a:t>
            </a:r>
            <a:endParaRPr lang="en-US" dirty="0"/>
          </a:p>
          <a:p>
            <a:pPr lvl="0"/>
            <a:r>
              <a:rPr lang="en-US" dirty="0">
                <a:effectLst/>
              </a:rPr>
              <a:t>Seek vs Scan</a:t>
            </a:r>
            <a:endParaRPr lang="en-US" dirty="0"/>
          </a:p>
          <a:p>
            <a:pPr lvl="0"/>
            <a:r>
              <a:rPr lang="en-US" dirty="0">
                <a:effectLst/>
              </a:rPr>
              <a:t>Optimizer Hints</a:t>
            </a:r>
            <a:endParaRPr lang="en-US" dirty="0"/>
          </a:p>
          <a:p>
            <a:pPr lvl="0"/>
            <a:r>
              <a:rPr lang="en-US" dirty="0">
                <a:effectLst/>
              </a:rPr>
              <a:t>Statistics</a:t>
            </a:r>
            <a:endParaRPr lang="en-US" dirty="0"/>
          </a:p>
          <a:p>
            <a:pPr lvl="0"/>
            <a:r>
              <a:rPr lang="en-US" dirty="0">
                <a:effectLst/>
              </a:rPr>
              <a:t>Parallelism</a:t>
            </a:r>
            <a:endParaRPr lang="en-US" dirty="0"/>
          </a:p>
          <a:p>
            <a:pPr lvl="0"/>
            <a:r>
              <a:rPr lang="en-US" dirty="0">
                <a:effectLst/>
              </a:rPr>
              <a:t>Join Strategies</a:t>
            </a:r>
            <a:endParaRPr lang="en-US" dirty="0"/>
          </a:p>
          <a:p>
            <a:r>
              <a:rPr lang="en-US" dirty="0">
                <a:effectLst/>
              </a:rPr>
              <a:t>No clustering index, no bitmap scans, no covering index.</a:t>
            </a:r>
            <a:endParaRPr lang="en-US" dirty="0"/>
          </a:p>
          <a:p>
            <a:r>
              <a:rPr lang="en-US" dirty="0">
                <a:effectLst/>
              </a:rPr>
              <a:t>Your clean, neutral version is ready now.</a:t>
            </a:r>
            <a:endParaRPr lang="en-US" dirty="0"/>
          </a:p>
          <a:p>
            <a:r>
              <a:rPr lang="en-US" dirty="0"/>
              <a:t>use colors to match this</a:t>
            </a:r>
          </a:p>
          <a:p>
            <a:r>
              <a:rPr lang="en-US" dirty="0">
                <a:effectLst/>
              </a:rPr>
              <a:t>Excellent — I’ll restyle the chart using the </a:t>
            </a:r>
            <a:r>
              <a:rPr lang="en-US" b="1" dirty="0">
                <a:effectLst/>
              </a:rPr>
              <a:t>gradient palette</a:t>
            </a:r>
            <a:r>
              <a:rPr lang="en-US" dirty="0">
                <a:effectLst/>
              </a:rPr>
              <a:t> from that logo:</a:t>
            </a:r>
            <a:endParaRPr lang="en-US" dirty="0"/>
          </a:p>
          <a:p>
            <a:pPr lvl="0"/>
            <a:r>
              <a:rPr lang="en-US" dirty="0">
                <a:effectLst/>
              </a:rPr>
              <a:t>💜 Purple on the left</a:t>
            </a:r>
            <a:endParaRPr lang="en-US" dirty="0"/>
          </a:p>
          <a:p>
            <a:pPr lvl="0"/>
            <a:r>
              <a:rPr lang="en-US" dirty="0">
                <a:effectLst/>
              </a:rPr>
              <a:t>🧡 Orange and yellow through the center</a:t>
            </a:r>
            <a:endParaRPr lang="en-US" dirty="0"/>
          </a:p>
          <a:p>
            <a:pPr lvl="0"/>
            <a:r>
              <a:rPr lang="en-US" dirty="0">
                <a:effectLst/>
              </a:rPr>
              <a:t>💚 Green on the right</a:t>
            </a:r>
            <a:endParaRPr lang="en-US" dirty="0"/>
          </a:p>
          <a:p>
            <a:r>
              <a:rPr lang="en-US" dirty="0">
                <a:effectLst/>
              </a:rPr>
              <a:t>That will give the SQL Server vs PostgreSQL comparison a modern, energetic look matching your logo’s color flow.</a:t>
            </a:r>
            <a:endParaRPr lang="en-US" dirty="0"/>
          </a:p>
          <a:p>
            <a:r>
              <a:rPr lang="en-US" dirty="0">
                <a:effectLst/>
              </a:rPr>
              <a:t>Would you like the gradient applied across the entire chart background, or just as accent colors for each column header and icons?</a:t>
            </a:r>
            <a:endParaRPr lang="en-US" dirty="0"/>
          </a:p>
          <a:p>
            <a:r>
              <a:rPr lang="en-US" dirty="0"/>
              <a:t>accent colors with a darker border</a:t>
            </a:r>
          </a:p>
          <a:p>
            <a:r>
              <a:rPr lang="en-US" dirty="0">
                <a:effectLst/>
              </a:rPr>
              <a:t>Perfect — I’ll redesign the chart using </a:t>
            </a:r>
            <a:r>
              <a:rPr lang="en-US" b="1" dirty="0">
                <a:effectLst/>
              </a:rPr>
              <a:t>accent colors</a:t>
            </a:r>
            <a:r>
              <a:rPr lang="en-US" dirty="0">
                <a:effectLst/>
              </a:rPr>
              <a:t> that match your logo’s gradient (purple → orange → green) and add a </a:t>
            </a:r>
            <a:r>
              <a:rPr lang="en-US" b="1" dirty="0">
                <a:effectLst/>
              </a:rPr>
              <a:t>darker border</a:t>
            </a:r>
            <a:r>
              <a:rPr lang="en-US" dirty="0">
                <a:effectLst/>
              </a:rPr>
              <a:t> for definition.</a:t>
            </a:r>
            <a:endParaRPr lang="en-US" dirty="0"/>
          </a:p>
          <a:p>
            <a:r>
              <a:rPr lang="en-US" dirty="0">
                <a:effectLst/>
              </a:rPr>
              <a:t>Here’s the plan for the new look:</a:t>
            </a:r>
            <a:endParaRPr lang="en-US" dirty="0"/>
          </a:p>
          <a:p>
            <a:pPr lvl="0"/>
            <a:r>
              <a:rPr lang="en-US" dirty="0">
                <a:effectLst/>
              </a:rPr>
              <a:t>🎨 Accent colors: gradient applied to headers and icons for a subtle, modern feel.</a:t>
            </a:r>
            <a:endParaRPr lang="en-US" dirty="0"/>
          </a:p>
          <a:p>
            <a:pPr lvl="0"/>
            <a:r>
              <a:rPr lang="en-US" dirty="0">
                <a:effectLst/>
              </a:rPr>
              <a:t>🖤 Border: a thin dark gray outline around each section for contrast.</a:t>
            </a:r>
            <a:endParaRPr lang="en-US" dirty="0"/>
          </a:p>
          <a:p>
            <a:pPr lvl="0"/>
            <a:r>
              <a:rPr lang="en-US" dirty="0">
                <a:effectLst/>
              </a:rPr>
              <a:t>🧩 Layout: same five comparison rows (Seek vs Scan, Optimizer Hints, Statistics, Parallelism, Join Strategies).</a:t>
            </a:r>
            <a:endParaRPr lang="en-US" dirty="0"/>
          </a:p>
          <a:p>
            <a:r>
              <a:rPr lang="en-US" dirty="0">
                <a:effectLst/>
              </a:rPr>
              <a:t>Would you like the gradient to flow </a:t>
            </a:r>
            <a:r>
              <a:rPr lang="en-US" b="1" dirty="0">
                <a:effectLst/>
              </a:rPr>
              <a:t>left‑to‑right</a:t>
            </a:r>
            <a:r>
              <a:rPr lang="en-US" dirty="0">
                <a:effectLst/>
              </a:rPr>
              <a:t> across the chart (purple → orange → green) or </a:t>
            </a:r>
            <a:r>
              <a:rPr lang="en-US" b="1" dirty="0">
                <a:effectLst/>
              </a:rPr>
              <a:t>top‑to‑bottom</a:t>
            </a:r>
            <a:r>
              <a:rPr lang="en-US" dirty="0">
                <a:effectLst/>
              </a:rPr>
              <a:t>?</a:t>
            </a:r>
            <a:endParaRPr lang="en-US" dirty="0"/>
          </a:p>
          <a:p>
            <a:r>
              <a:rPr lang="en-US" dirty="0"/>
              <a:t>left to right</a:t>
            </a:r>
          </a:p>
          <a:p>
            <a:r>
              <a:rPr lang="en-US" dirty="0">
                <a:effectLst/>
              </a:rPr>
              <a:t>Your new chart is ready — now styled with </a:t>
            </a:r>
            <a:r>
              <a:rPr lang="en-US" b="1" dirty="0">
                <a:effectLst/>
              </a:rPr>
              <a:t>left‑to‑right gradient accent colors</a:t>
            </a:r>
            <a:r>
              <a:rPr lang="en-US" dirty="0">
                <a:effectLst/>
              </a:rPr>
              <a:t> inspired by your logo and a </a:t>
            </a:r>
            <a:r>
              <a:rPr lang="en-US" b="1" dirty="0">
                <a:effectLst/>
              </a:rPr>
              <a:t>darker border</a:t>
            </a:r>
            <a:r>
              <a:rPr lang="en-US" dirty="0">
                <a:effectLst/>
              </a:rPr>
              <a:t> for clean definition.</a:t>
            </a:r>
            <a:endParaRPr lang="en-US" dirty="0"/>
          </a:p>
          <a:p>
            <a:r>
              <a:rPr lang="en-US" dirty="0"/>
              <a:t>make the header bigger</a:t>
            </a:r>
          </a:p>
          <a:p>
            <a:r>
              <a:rPr lang="en-US" dirty="0">
                <a:effectLst/>
              </a:rPr>
              <a:t>Got it — I’ll enlarge the header area so “SQL Server” and “PostgreSQL” stand out more prominently, keeping the same left‑to‑right gradient accents and dark border for contrast.</a:t>
            </a:r>
            <a:endParaRPr lang="en-US" dirty="0"/>
          </a:p>
          <a:p>
            <a:r>
              <a:rPr lang="en-US" dirty="0">
                <a:effectLst/>
              </a:rPr>
              <a:t>The new version will have:</a:t>
            </a:r>
            <a:endParaRPr lang="en-US" dirty="0"/>
          </a:p>
          <a:p>
            <a:pPr lvl="0"/>
            <a:r>
              <a:rPr lang="en-US" dirty="0">
                <a:effectLst/>
              </a:rPr>
              <a:t>Wider header bands with bold titles</a:t>
            </a:r>
            <a:endParaRPr lang="en-US" dirty="0"/>
          </a:p>
          <a:p>
            <a:pPr lvl="0"/>
            <a:r>
              <a:rPr lang="en-US" dirty="0">
                <a:effectLst/>
              </a:rPr>
              <a:t>Gradient flowing purple → orange → green across the top</a:t>
            </a:r>
            <a:endParaRPr lang="en-US" dirty="0"/>
          </a:p>
          <a:p>
            <a:pPr lvl="0"/>
            <a:r>
              <a:rPr lang="en-US" dirty="0">
                <a:effectLst/>
              </a:rPr>
              <a:t>Slightly thicker border for balance</a:t>
            </a:r>
            <a:endParaRPr lang="en-US" dirty="0"/>
          </a:p>
          <a:p>
            <a:r>
              <a:rPr lang="en-US" dirty="0">
                <a:effectLst/>
              </a:rPr>
              <a:t>Would you like the header text to stay gray or shift to white for stronger contrast against the gradient?</a:t>
            </a:r>
            <a:endParaRPr lang="en-US" dirty="0"/>
          </a:p>
          <a:p>
            <a:r>
              <a:rPr lang="en-US" dirty="0"/>
              <a:t>yes</a:t>
            </a:r>
          </a:p>
          <a:p>
            <a:r>
              <a:rPr lang="en-US" dirty="0">
                <a:effectLst/>
              </a:rPr>
              <a:t>Excellent — I’ll enlarge the header bands so “SQL Server” and “PostgreSQL” dominate visually, using </a:t>
            </a:r>
            <a:r>
              <a:rPr lang="en-US" b="1" dirty="0">
                <a:effectLst/>
              </a:rPr>
              <a:t>white text</a:t>
            </a:r>
            <a:r>
              <a:rPr lang="en-US" dirty="0">
                <a:effectLst/>
              </a:rPr>
              <a:t> for crisp contrast against the purple‑to‑green gradient and keeping the darker border for structure.</a:t>
            </a:r>
            <a:endParaRPr lang="en-US" dirty="0"/>
          </a:p>
          <a:p>
            <a:r>
              <a:rPr lang="en-US" dirty="0">
                <a:effectLst/>
              </a:rPr>
              <a:t>The result will feel balanced and professional: bold headers, clean gradient flow, and clear separation between comparison rows.</a:t>
            </a:r>
            <a:endParaRPr lang="en-US" dirty="0"/>
          </a:p>
          <a:p>
            <a:r>
              <a:rPr lang="en-US" dirty="0"/>
              <a:t>make it</a:t>
            </a:r>
          </a:p>
          <a:p>
            <a:r>
              <a:rPr lang="en-US" dirty="0">
                <a:effectLst/>
              </a:rPr>
              <a:t>Your updated chart with the </a:t>
            </a:r>
            <a:r>
              <a:rPr lang="en-US" b="1" dirty="0">
                <a:effectLst/>
              </a:rPr>
              <a:t>larger gradient headers</a:t>
            </a:r>
            <a:r>
              <a:rPr lang="en-US" dirty="0">
                <a:effectLst/>
              </a:rPr>
              <a:t> is ready now.</a:t>
            </a:r>
            <a:endParaRPr lang="en-US" dirty="0"/>
          </a:p>
          <a:p>
            <a:r>
              <a:rPr lang="en-US" dirty="0"/>
              <a:t>a little bigger</a:t>
            </a:r>
          </a:p>
          <a:p>
            <a:r>
              <a:rPr lang="en-US" dirty="0">
                <a:effectLst/>
              </a:rPr>
              <a:t>Understood — I’ll enlarge the header bands a bit more so “SQL Server” and “PostgreSQL” dominate the top visually, keeping the same left‑to‑right gradient (purple → orange → green) and the dark border for structure.</a:t>
            </a:r>
            <a:endParaRPr lang="en-US" dirty="0"/>
          </a:p>
          <a:p>
            <a:r>
              <a:rPr lang="en-US" dirty="0">
                <a:effectLst/>
              </a:rPr>
              <a:t>This version will have:</a:t>
            </a:r>
            <a:endParaRPr lang="en-US" dirty="0"/>
          </a:p>
          <a:p>
            <a:pPr lvl="0"/>
            <a:r>
              <a:rPr lang="en-US" dirty="0">
                <a:effectLst/>
              </a:rPr>
              <a:t>Taller header sections for stronger emphasis</a:t>
            </a:r>
            <a:endParaRPr lang="en-US" dirty="0"/>
          </a:p>
          <a:p>
            <a:pPr lvl="0"/>
            <a:r>
              <a:rPr lang="en-US" dirty="0">
                <a:effectLst/>
              </a:rPr>
              <a:t>White, bold text for clarity</a:t>
            </a:r>
            <a:endParaRPr lang="en-US" dirty="0"/>
          </a:p>
          <a:p>
            <a:pPr lvl="0"/>
            <a:r>
              <a:rPr lang="en-US" dirty="0">
                <a:effectLst/>
              </a:rPr>
              <a:t>Gradient flowing smoothly across the top</a:t>
            </a:r>
            <a:endParaRPr lang="en-US" dirty="0"/>
          </a:p>
          <a:p>
            <a:r>
              <a:rPr lang="en-US" dirty="0">
                <a:effectLst/>
              </a:rPr>
              <a:t>Would you like me to keep the same five comparison rows below, or make the whole chart proportionally taller to match the new header size?</a:t>
            </a:r>
            <a:endParaRPr lang="en-US" dirty="0"/>
          </a:p>
          <a:p>
            <a:r>
              <a:rPr lang="en-US" dirty="0"/>
              <a:t>yes</a:t>
            </a:r>
          </a:p>
          <a:p>
            <a:r>
              <a:rPr lang="en-US" dirty="0">
                <a:effectLst/>
              </a:rPr>
              <a:t>Excellent — I’ll enlarge the header bands further so “SQL Server” and “PostgreSQL” stand out boldly across the top, keeping the same purple‑to‑orange‑to‑green gradient and dark border for structure.</a:t>
            </a:r>
            <a:endParaRPr lang="en-US" dirty="0"/>
          </a:p>
          <a:p>
            <a:r>
              <a:rPr lang="en-US" dirty="0">
                <a:effectLst/>
              </a:rPr>
              <a:t>This version will have:</a:t>
            </a:r>
            <a:endParaRPr lang="en-US" dirty="0"/>
          </a:p>
          <a:p>
            <a:pPr lvl="0"/>
            <a:r>
              <a:rPr lang="en-US" dirty="0">
                <a:effectLst/>
              </a:rPr>
              <a:t>Taller header sections for stronger visual hierarchy</a:t>
            </a:r>
            <a:endParaRPr lang="en-US" dirty="0"/>
          </a:p>
          <a:p>
            <a:pPr lvl="0"/>
            <a:r>
              <a:rPr lang="en-US" dirty="0">
                <a:effectLst/>
              </a:rPr>
              <a:t>White, bold text for clarity</a:t>
            </a:r>
            <a:endParaRPr lang="en-US" dirty="0"/>
          </a:p>
          <a:p>
            <a:pPr lvl="0"/>
            <a:r>
              <a:rPr lang="en-US" dirty="0">
                <a:effectLst/>
              </a:rPr>
              <a:t>Smooth left‑to‑right gradient across the top</a:t>
            </a:r>
            <a:endParaRPr lang="en-US" dirty="0"/>
          </a:p>
          <a:p>
            <a:r>
              <a:rPr lang="en-US" dirty="0">
                <a:effectLst/>
              </a:rPr>
              <a:t>Your chart will look balanced and professional with the headers commanding attention.</a:t>
            </a:r>
            <a:endParaRPr lang="en-US" dirty="0"/>
          </a:p>
          <a:p>
            <a:r>
              <a:rPr lang="en-US" dirty="0"/>
              <a:t>make it</a:t>
            </a:r>
          </a:p>
          <a:p>
            <a:r>
              <a:rPr lang="en-US" dirty="0">
                <a:effectLst/>
              </a:rPr>
              <a:t>Your updated chart with the </a:t>
            </a:r>
            <a:r>
              <a:rPr lang="en-US" b="1" dirty="0">
                <a:effectLst/>
              </a:rPr>
              <a:t>even larger gradient headers</a:t>
            </a:r>
            <a:r>
              <a:rPr lang="en-US" dirty="0">
                <a:effectLst/>
              </a:rPr>
              <a:t> is ready now.</a:t>
            </a:r>
            <a:endParaRPr lang="en-US" dirty="0"/>
          </a:p>
          <a:p>
            <a:r>
              <a:rPr lang="en-US" dirty="0"/>
              <a:t>what does index scan combined mean</a:t>
            </a:r>
          </a:p>
          <a:p>
            <a:r>
              <a:rPr lang="en-US" dirty="0">
                <a:effectLst/>
              </a:rPr>
              <a:t>In PostgreSQL, </a:t>
            </a:r>
            <a:r>
              <a:rPr lang="en-US" b="1" dirty="0">
                <a:effectLst/>
              </a:rPr>
              <a:t>“Index Scan combined”</a:t>
            </a:r>
            <a:r>
              <a:rPr lang="en-US" dirty="0">
                <a:effectLst/>
              </a:rPr>
              <a:t> means that the planner doesn’t distinguish between a </a:t>
            </a:r>
            <a:r>
              <a:rPr lang="en-US" i="1" dirty="0">
                <a:effectLst/>
              </a:rPr>
              <a:t>seek</a:t>
            </a:r>
            <a:r>
              <a:rPr lang="en-US" dirty="0">
                <a:effectLst/>
              </a:rPr>
              <a:t> and a </a:t>
            </a:r>
            <a:r>
              <a:rPr lang="en-US" i="1" dirty="0">
                <a:effectLst/>
              </a:rPr>
              <a:t>scan</a:t>
            </a:r>
            <a:r>
              <a:rPr lang="en-US" dirty="0">
                <a:effectLst/>
              </a:rPr>
              <a:t> the way SQL Server does.</a:t>
            </a:r>
            <a:endParaRPr lang="en-US" dirty="0"/>
          </a:p>
          <a:p>
            <a:r>
              <a:rPr lang="en-US" dirty="0">
                <a:effectLst/>
              </a:rPr>
              <a:t>Here’s the idea:</a:t>
            </a:r>
            <a:endParaRPr lang="en-US" dirty="0"/>
          </a:p>
          <a:p>
            <a:pPr lvl="0"/>
            <a:r>
              <a:rPr lang="en-US" dirty="0">
                <a:effectLst/>
              </a:rPr>
              <a:t>SQL Server has two separate operations — </a:t>
            </a:r>
            <a:r>
              <a:rPr lang="en-US" b="1" dirty="0">
                <a:effectLst/>
              </a:rPr>
              <a:t>Index Seek</a:t>
            </a:r>
            <a:r>
              <a:rPr lang="en-US" dirty="0">
                <a:effectLst/>
              </a:rPr>
              <a:t> (targeted lookup) and </a:t>
            </a:r>
            <a:r>
              <a:rPr lang="en-US" b="1" dirty="0">
                <a:effectLst/>
              </a:rPr>
              <a:t>Index Scan</a:t>
            </a:r>
            <a:r>
              <a:rPr lang="en-US" dirty="0">
                <a:effectLst/>
              </a:rPr>
              <a:t> (reads the whole index).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merges both behaviors under one operator called </a:t>
            </a:r>
            <a:r>
              <a:rPr lang="en-US" b="1" dirty="0">
                <a:effectLst/>
              </a:rPr>
              <a:t>Index Scan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1"/>
            <a:r>
              <a:rPr lang="en-US" dirty="0">
                <a:effectLst/>
              </a:rPr>
              <a:t>If your filter is selective, PostgreSQL will </a:t>
            </a:r>
            <a:r>
              <a:rPr lang="en-US" i="1" dirty="0">
                <a:effectLst/>
              </a:rPr>
              <a:t>seek</a:t>
            </a:r>
            <a:r>
              <a:rPr lang="en-US" dirty="0">
                <a:effectLst/>
              </a:rPr>
              <a:t> into the index and read only matching entries.</a:t>
            </a:r>
            <a:endParaRPr lang="en-US" dirty="0"/>
          </a:p>
          <a:p>
            <a:pPr lvl="1"/>
            <a:r>
              <a:rPr lang="en-US" dirty="0">
                <a:effectLst/>
              </a:rPr>
              <a:t>If the filter is broad, it will </a:t>
            </a:r>
            <a:r>
              <a:rPr lang="en-US" i="1" dirty="0">
                <a:effectLst/>
              </a:rPr>
              <a:t>scan</a:t>
            </a:r>
            <a:r>
              <a:rPr lang="en-US" dirty="0">
                <a:effectLst/>
              </a:rPr>
              <a:t> more of the index — but it’s still reported as “Index Scan.”</a:t>
            </a:r>
            <a:endParaRPr lang="en-US" dirty="0"/>
          </a:p>
          <a:p>
            <a:r>
              <a:rPr lang="en-US" dirty="0">
                <a:effectLst/>
              </a:rPr>
              <a:t>So “combined” means PostgreSQL uses a </a:t>
            </a:r>
            <a:r>
              <a:rPr lang="en-US" b="1" dirty="0">
                <a:effectLst/>
              </a:rPr>
              <a:t>single operator</a:t>
            </a:r>
            <a:r>
              <a:rPr lang="en-US" dirty="0">
                <a:effectLst/>
              </a:rPr>
              <a:t> that can behave like either a seek or a scan depending on the query’s selectivity and planner cost estimates.</a:t>
            </a:r>
            <a:endParaRPr lang="en-US" dirty="0"/>
          </a:p>
          <a:p>
            <a:r>
              <a:rPr lang="en-US" dirty="0">
                <a:effectLst/>
              </a:rPr>
              <a:t>If you’d like, I can show a short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 ANALYZE</a:t>
            </a:r>
            <a:r>
              <a:rPr lang="en-US" dirty="0">
                <a:effectLst/>
              </a:rPr>
              <a:t> example that demonstrates both behaviors under the same label.</a:t>
            </a:r>
            <a:endParaRPr lang="en-US" dirty="0"/>
          </a:p>
          <a:p>
            <a:r>
              <a:rPr lang="en-US" dirty="0"/>
              <a:t>what is the postmaster</a:t>
            </a:r>
          </a:p>
          <a:p>
            <a:r>
              <a:rPr lang="en-US" dirty="0">
                <a:effectLst/>
              </a:rPr>
              <a:t>The </a:t>
            </a:r>
            <a:r>
              <a:rPr lang="en-US" b="1" dirty="0">
                <a:effectLst/>
              </a:rPr>
              <a:t>postmaster</a:t>
            </a:r>
            <a:r>
              <a:rPr lang="en-US" dirty="0">
                <a:effectLst/>
              </a:rPr>
              <a:t> is the </a:t>
            </a:r>
            <a:r>
              <a:rPr lang="en-US" i="1" dirty="0">
                <a:effectLst/>
              </a:rPr>
              <a:t>master process</a:t>
            </a:r>
            <a:r>
              <a:rPr lang="en-US" dirty="0">
                <a:effectLst/>
              </a:rPr>
              <a:t> that starts and controls everything inside PostgreSQL.</a:t>
            </a:r>
            <a:endParaRPr lang="en-US" dirty="0"/>
          </a:p>
          <a:p>
            <a:r>
              <a:rPr lang="en-US" dirty="0">
                <a:effectLst/>
              </a:rPr>
              <a:t>When you run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pg_ctl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</a:t>
            </a:r>
            <a:r>
              <a:rPr lang="en-US" dirty="0">
                <a:effectLst/>
              </a:rPr>
              <a:t>, it launches the </a:t>
            </a:r>
            <a:r>
              <a:rPr lang="en-US" b="1" dirty="0">
                <a:effectLst/>
              </a:rPr>
              <a:t>postmaster</a:t>
            </a:r>
            <a:r>
              <a:rPr lang="en-US" dirty="0">
                <a:effectLst/>
              </a:rPr>
              <a:t>, which then:</a:t>
            </a:r>
            <a:endParaRPr lang="en-US" dirty="0"/>
          </a:p>
          <a:p>
            <a:pPr lvl="0"/>
            <a:r>
              <a:rPr lang="en-US" dirty="0">
                <a:effectLst/>
              </a:rPr>
              <a:t>🧠 </a:t>
            </a:r>
            <a:r>
              <a:rPr lang="en-US" b="1" dirty="0">
                <a:effectLst/>
              </a:rPr>
              <a:t>Initializes shared memory</a:t>
            </a:r>
            <a:r>
              <a:rPr lang="en-US" dirty="0">
                <a:effectLst/>
              </a:rPr>
              <a:t> for buffers, locks, and background workers.</a:t>
            </a:r>
            <a:endParaRPr lang="en-US" dirty="0"/>
          </a:p>
          <a:p>
            <a:pPr lvl="0"/>
            <a:r>
              <a:rPr lang="en-US" dirty="0">
                <a:effectLst/>
              </a:rPr>
              <a:t>🧩 </a:t>
            </a:r>
            <a:r>
              <a:rPr lang="en-US" b="1" dirty="0">
                <a:effectLst/>
              </a:rPr>
              <a:t>Starts essential background processes</a:t>
            </a:r>
            <a:r>
              <a:rPr lang="en-US" dirty="0">
                <a:effectLst/>
              </a:rPr>
              <a:t> — </a:t>
            </a:r>
            <a:r>
              <a:rPr lang="en-US" dirty="0" err="1">
                <a:effectLst/>
              </a:rPr>
              <a:t>checkpointer</a:t>
            </a:r>
            <a:r>
              <a:rPr lang="en-US" dirty="0">
                <a:effectLst/>
              </a:rPr>
              <a:t>, WAL writer, </a:t>
            </a:r>
            <a:r>
              <a:rPr lang="en-US" dirty="0" err="1">
                <a:effectLst/>
              </a:rPr>
              <a:t>autovacuum</a:t>
            </a:r>
            <a:r>
              <a:rPr lang="en-US" dirty="0">
                <a:effectLst/>
              </a:rPr>
              <a:t> launcher, and startup process.</a:t>
            </a:r>
            <a:endParaRPr lang="en-US" dirty="0"/>
          </a:p>
          <a:p>
            <a:pPr lvl="0"/>
            <a:r>
              <a:rPr lang="en-US" dirty="0">
                <a:effectLst/>
              </a:rPr>
              <a:t>🔌 </a:t>
            </a:r>
            <a:r>
              <a:rPr lang="en-US" b="1" dirty="0">
                <a:effectLst/>
              </a:rPr>
              <a:t>Listens for client connections</a:t>
            </a:r>
            <a:r>
              <a:rPr lang="en-US" dirty="0">
                <a:effectLst/>
              </a:rPr>
              <a:t> on port 5432 (by default).</a:t>
            </a:r>
            <a:endParaRPr lang="en-US" dirty="0"/>
          </a:p>
          <a:p>
            <a:pPr lvl="0"/>
            <a:r>
              <a:rPr lang="en-US" dirty="0">
                <a:effectLst/>
              </a:rPr>
              <a:t>👷 </a:t>
            </a:r>
            <a:r>
              <a:rPr lang="en-US" b="1" dirty="0">
                <a:effectLst/>
              </a:rPr>
              <a:t>Forks a backend process</a:t>
            </a:r>
            <a:r>
              <a:rPr lang="en-US" dirty="0">
                <a:effectLst/>
              </a:rPr>
              <a:t> for each new connection.</a:t>
            </a:r>
            <a:endParaRPr lang="en-US" dirty="0"/>
          </a:p>
          <a:p>
            <a:pPr lvl="0"/>
            <a:r>
              <a:rPr lang="en-US" dirty="0">
                <a:effectLst/>
              </a:rPr>
              <a:t>🛠️ </a:t>
            </a:r>
            <a:r>
              <a:rPr lang="en-US" b="1" dirty="0">
                <a:effectLst/>
              </a:rPr>
              <a:t>Monitors and restarts</a:t>
            </a:r>
            <a:r>
              <a:rPr lang="en-US" dirty="0">
                <a:effectLst/>
              </a:rPr>
              <a:t> crashed background workers.</a:t>
            </a:r>
            <a:endParaRPr lang="en-US" dirty="0"/>
          </a:p>
          <a:p>
            <a:r>
              <a:rPr lang="en-US" dirty="0">
                <a:effectLst/>
              </a:rPr>
              <a:t>Think of it as the </a:t>
            </a:r>
            <a:r>
              <a:rPr lang="en-US" b="1" dirty="0">
                <a:effectLst/>
              </a:rPr>
              <a:t>parent of all PostgreSQL processes</a:t>
            </a:r>
            <a:r>
              <a:rPr lang="en-US" dirty="0">
                <a:effectLst/>
              </a:rPr>
              <a:t> — if the postmaster dies, the entire database shuts down.</a:t>
            </a:r>
            <a:endParaRPr lang="en-US" dirty="0"/>
          </a:p>
          <a:p>
            <a:r>
              <a:rPr lang="en-US" b="1" dirty="0"/>
              <a:t>Quick explanation of each part</a:t>
            </a:r>
          </a:p>
          <a:p>
            <a:r>
              <a:rPr lang="en-US" b="1" dirty="0">
                <a:effectLst/>
              </a:rPr>
              <a:t>Postmaster</a:t>
            </a:r>
            <a:endParaRPr lang="en-US" dirty="0"/>
          </a:p>
          <a:p>
            <a:pPr lvl="0"/>
            <a:r>
              <a:rPr lang="en-US" dirty="0">
                <a:effectLst/>
              </a:rPr>
              <a:t>The parent of </a:t>
            </a:r>
            <a:r>
              <a:rPr lang="en-US" i="1" dirty="0">
                <a:effectLst/>
              </a:rPr>
              <a:t>all</a:t>
            </a:r>
            <a:r>
              <a:rPr lang="en-US" dirty="0">
                <a:effectLst/>
              </a:rPr>
              <a:t> PostgreSQL processes.</a:t>
            </a:r>
            <a:endParaRPr lang="en-US" dirty="0"/>
          </a:p>
          <a:p>
            <a:pPr lvl="0"/>
            <a:r>
              <a:rPr lang="en-US" dirty="0">
                <a:effectLst/>
              </a:rPr>
              <a:t>Starts, supervises, and restarts background workers.</a:t>
            </a:r>
            <a:endParaRPr lang="en-US" dirty="0"/>
          </a:p>
          <a:p>
            <a:pPr lvl="0"/>
            <a:r>
              <a:rPr lang="en-US" dirty="0">
                <a:effectLst/>
              </a:rPr>
              <a:t>Forks a backend for every client connection.</a:t>
            </a:r>
            <a:endParaRPr lang="en-US" dirty="0"/>
          </a:p>
          <a:p>
            <a:r>
              <a:rPr lang="en-US" b="1" dirty="0">
                <a:effectLst/>
              </a:rPr>
              <a:t>Startup Process</a:t>
            </a:r>
            <a:endParaRPr lang="en-US" dirty="0"/>
          </a:p>
          <a:p>
            <a:pPr lvl="0"/>
            <a:r>
              <a:rPr lang="en-US" dirty="0">
                <a:effectLst/>
              </a:rPr>
              <a:t>Handles crash recovery.</a:t>
            </a:r>
            <a:endParaRPr lang="en-US" dirty="0"/>
          </a:p>
          <a:p>
            <a:pPr lvl="0"/>
            <a:r>
              <a:rPr lang="en-US" dirty="0">
                <a:effectLst/>
              </a:rPr>
              <a:t>Replays WAL until the database is consistent.</a:t>
            </a:r>
            <a:endParaRPr lang="en-US" dirty="0"/>
          </a:p>
          <a:p>
            <a:r>
              <a:rPr lang="en-US" b="1" dirty="0" err="1">
                <a:effectLst/>
              </a:rPr>
              <a:t>Checkpointer</a:t>
            </a:r>
            <a:endParaRPr lang="en-US" dirty="0"/>
          </a:p>
          <a:p>
            <a:pPr lvl="0"/>
            <a:r>
              <a:rPr lang="en-US" dirty="0">
                <a:effectLst/>
              </a:rPr>
              <a:t>Periodically writes dirty buffers to disk.</a:t>
            </a:r>
            <a:endParaRPr lang="en-US" dirty="0"/>
          </a:p>
          <a:p>
            <a:pPr lvl="0"/>
            <a:r>
              <a:rPr lang="en-US" dirty="0">
                <a:effectLst/>
              </a:rPr>
              <a:t>Controls checkpoint frequency and I/O pressure.</a:t>
            </a:r>
            <a:endParaRPr lang="en-US" dirty="0"/>
          </a:p>
          <a:p>
            <a:r>
              <a:rPr lang="en-US" b="1" dirty="0">
                <a:effectLst/>
              </a:rPr>
              <a:t>WAL Writer</a:t>
            </a:r>
            <a:endParaRPr lang="en-US" dirty="0"/>
          </a:p>
          <a:p>
            <a:pPr lvl="0"/>
            <a:r>
              <a:rPr lang="en-US" dirty="0">
                <a:effectLst/>
              </a:rPr>
              <a:t>Flushes WAL records to disk continuously.</a:t>
            </a:r>
            <a:endParaRPr lang="en-US" dirty="0"/>
          </a:p>
          <a:p>
            <a:pPr lvl="0"/>
            <a:r>
              <a:rPr lang="en-US" dirty="0">
                <a:effectLst/>
              </a:rPr>
              <a:t>Keeps WAL durable without waiting for checkpoints.</a:t>
            </a:r>
            <a:endParaRPr lang="en-US" dirty="0"/>
          </a:p>
          <a:p>
            <a:r>
              <a:rPr lang="en-US" b="1" dirty="0" err="1">
                <a:effectLst/>
              </a:rPr>
              <a:t>BgWriter</a:t>
            </a:r>
            <a:endParaRPr lang="en-US" dirty="0"/>
          </a:p>
          <a:p>
            <a:pPr lvl="0"/>
            <a:r>
              <a:rPr lang="en-US" dirty="0">
                <a:effectLst/>
              </a:rPr>
              <a:t>Smooths out buffer writes to reduce checkpoint spikes.</a:t>
            </a:r>
            <a:endParaRPr lang="en-US" dirty="0"/>
          </a:p>
          <a:p>
            <a:r>
              <a:rPr lang="en-US" b="1" dirty="0" err="1">
                <a:effectLst/>
              </a:rPr>
              <a:t>Autovacuum</a:t>
            </a:r>
            <a:r>
              <a:rPr lang="en-US" b="1" dirty="0">
                <a:effectLst/>
              </a:rPr>
              <a:t> Launcher</a:t>
            </a:r>
            <a:endParaRPr lang="en-US" dirty="0"/>
          </a:p>
          <a:p>
            <a:pPr lvl="0"/>
            <a:r>
              <a:rPr lang="en-US" dirty="0">
                <a:effectLst/>
              </a:rPr>
              <a:t>Spawns </a:t>
            </a:r>
            <a:r>
              <a:rPr lang="en-US" dirty="0" err="1">
                <a:effectLst/>
              </a:rPr>
              <a:t>autovacuum</a:t>
            </a:r>
            <a:r>
              <a:rPr lang="en-US" dirty="0">
                <a:effectLst/>
              </a:rPr>
              <a:t> workers to clean dead tuples.</a:t>
            </a:r>
            <a:endParaRPr lang="en-US" dirty="0"/>
          </a:p>
          <a:p>
            <a:r>
              <a:rPr lang="en-US" b="1" dirty="0">
                <a:effectLst/>
              </a:rPr>
              <a:t>Logical Replication Launcher</a:t>
            </a:r>
            <a:endParaRPr lang="en-US" dirty="0"/>
          </a:p>
          <a:p>
            <a:pPr lvl="0"/>
            <a:r>
              <a:rPr lang="en-US" dirty="0">
                <a:effectLst/>
              </a:rPr>
              <a:t>Starts logical replication workers when needed.</a:t>
            </a:r>
            <a:endParaRPr lang="en-US" dirty="0"/>
          </a:p>
          <a:p>
            <a:r>
              <a:rPr lang="en-US" b="1" dirty="0">
                <a:effectLst/>
              </a:rPr>
              <a:t>Backend Processes</a:t>
            </a:r>
            <a:endParaRPr lang="en-US" dirty="0"/>
          </a:p>
          <a:p>
            <a:pPr lvl="0"/>
            <a:r>
              <a:rPr lang="en-US" dirty="0">
                <a:effectLst/>
              </a:rPr>
              <a:t>One per client connection.</a:t>
            </a:r>
            <a:endParaRPr lang="en-US" dirty="0"/>
          </a:p>
          <a:p>
            <a:pPr lvl="0"/>
            <a:r>
              <a:rPr lang="en-US" dirty="0">
                <a:effectLst/>
              </a:rPr>
              <a:t>Executes SQL, manages transactions, reads/writes buffers.</a:t>
            </a:r>
            <a:endParaRPr lang="en-US" dirty="0"/>
          </a:p>
          <a:p>
            <a:pPr lvl="0"/>
            <a:endParaRPr lang="en-US" dirty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="0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2171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This slide highlights the most common syntax differences.</a:t>
            </a:r>
            <a:endParaRPr lang="en-US" dirty="0"/>
          </a:p>
          <a:p>
            <a:pPr lvl="0"/>
            <a:r>
              <a:rPr lang="en-US" dirty="0">
                <a:effectLst/>
              </a:rPr>
              <a:t>PRINT becomes RAISE NOTICE.</a:t>
            </a:r>
            <a:endParaRPr lang="en-US" dirty="0"/>
          </a:p>
          <a:p>
            <a:pPr lvl="0"/>
            <a:r>
              <a:rPr lang="en-US" dirty="0">
                <a:effectLst/>
              </a:rPr>
              <a:t>Variable declaration is different.</a:t>
            </a:r>
            <a:endParaRPr lang="en-US" dirty="0"/>
          </a:p>
          <a:p>
            <a:pPr lvl="0"/>
            <a:r>
              <a:rPr lang="en-US" dirty="0">
                <a:effectLst/>
              </a:rPr>
              <a:t>DO blocks let you run procedural code without creating a function.</a:t>
            </a:r>
            <a:endParaRPr lang="en-US" dirty="0"/>
          </a:p>
          <a:p>
            <a:pPr lvl="0"/>
            <a:r>
              <a:rPr lang="en-US" dirty="0">
                <a:effectLst/>
              </a:rPr>
              <a:t>BEGIN is not BEGIN TRAN — transactions behave differently.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pgAdmin</a:t>
            </a:r>
            <a:r>
              <a:rPr lang="en-US" dirty="0">
                <a:effectLst/>
              </a:rPr>
              <a:t> returns only the last result unless you enable multi‑result mode.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I’ll demo these differences so you can see them in action.</a:t>
            </a:r>
          </a:p>
          <a:p>
            <a:pPr lvl="0"/>
            <a:endParaRPr lang="en-US" dirty="0">
              <a:effectLst/>
            </a:endParaRPr>
          </a:p>
          <a:p>
            <a:pPr lvl="0"/>
            <a:r>
              <a:rPr lang="en-US" b="1" dirty="0"/>
              <a:t>PostgreSQL:</a:t>
            </a:r>
            <a:r>
              <a:rPr lang="en-US" dirty="0"/>
              <a:t> Semicolons </a:t>
            </a:r>
            <a:r>
              <a:rPr lang="en-US" b="1" dirty="0"/>
              <a:t>are required</a:t>
            </a:r>
            <a:r>
              <a:rPr lang="en-US" dirty="0"/>
              <a:t> in interactive tools like </a:t>
            </a:r>
            <a:r>
              <a:rPr lang="en-US" sz="24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psql</a:t>
            </a:r>
            <a:r>
              <a:rPr lang="en-US" dirty="0"/>
              <a:t> because they tell the parser when your statement is complete. Without it, PostgreSQL keeps waiting for more </a:t>
            </a:r>
            <a:r>
              <a:rPr lang="en-US" dirty="0" err="1"/>
              <a:t>inpu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4992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 err="1">
                <a:effectLst/>
              </a:rPr>
              <a:t>psql</a:t>
            </a:r>
            <a:r>
              <a:rPr lang="en-US" dirty="0">
                <a:effectLst/>
              </a:rPr>
              <a:t> is the command-line interface — extremely powerful.</a:t>
            </a:r>
            <a:endParaRPr lang="en-US" dirty="0"/>
          </a:p>
          <a:p>
            <a:pPr lvl="0"/>
            <a:r>
              <a:rPr lang="en-US" dirty="0">
                <a:effectLst/>
              </a:rPr>
              <a:t>You can list databases, switch databases, inspect tables, and run SQL.</a:t>
            </a:r>
            <a:endParaRPr lang="en-US" dirty="0"/>
          </a:p>
          <a:p>
            <a:pPr lvl="0"/>
            <a:r>
              <a:rPr lang="en-US" dirty="0">
                <a:effectLst/>
              </a:rPr>
              <a:t>Many PostgreSQL commands only exist in </a:t>
            </a:r>
            <a:r>
              <a:rPr lang="en-US" dirty="0" err="1">
                <a:effectLst/>
              </a:rPr>
              <a:t>psql</a:t>
            </a:r>
            <a:r>
              <a:rPr lang="en-US" dirty="0">
                <a:effectLst/>
              </a:rPr>
              <a:t>, not in GUIs.</a:t>
            </a:r>
            <a:endParaRPr lang="en-US" dirty="0"/>
          </a:p>
          <a:p>
            <a:pPr lvl="0"/>
            <a:r>
              <a:rPr lang="en-US" dirty="0">
                <a:effectLst/>
              </a:rPr>
              <a:t>If you’re comfortable with </a:t>
            </a:r>
            <a:r>
              <a:rPr lang="en-US" dirty="0" err="1">
                <a:effectLst/>
              </a:rPr>
              <a:t>sqlcmd</a:t>
            </a:r>
            <a:r>
              <a:rPr lang="en-US" dirty="0">
                <a:effectLst/>
              </a:rPr>
              <a:t>, you’ll feel right at home.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2201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Backups are one of the biggest differences from SQL Server.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pg_dump</a:t>
            </a:r>
            <a:r>
              <a:rPr lang="en-US" dirty="0">
                <a:effectLst/>
              </a:rPr>
              <a:t> and </a:t>
            </a:r>
            <a:r>
              <a:rPr lang="en-US" dirty="0" err="1">
                <a:effectLst/>
              </a:rPr>
              <a:t>pg_restore</a:t>
            </a:r>
            <a:r>
              <a:rPr lang="en-US" dirty="0">
                <a:effectLst/>
              </a:rPr>
              <a:t> handle logical backups.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pg_dumpall</a:t>
            </a:r>
            <a:r>
              <a:rPr lang="en-US" dirty="0">
                <a:effectLst/>
              </a:rPr>
              <a:t> backs up the entire cluster.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pg_basebackup</a:t>
            </a:r>
            <a:r>
              <a:rPr lang="en-US" dirty="0">
                <a:effectLst/>
              </a:rPr>
              <a:t> is required for physical backups and PITR.</a:t>
            </a:r>
            <a:endParaRPr lang="en-US" dirty="0"/>
          </a:p>
          <a:p>
            <a:pPr lvl="0"/>
            <a:r>
              <a:rPr lang="en-US" dirty="0">
                <a:effectLst/>
              </a:rPr>
              <a:t>WAL‑G, </a:t>
            </a:r>
            <a:r>
              <a:rPr lang="en-US" dirty="0" err="1">
                <a:effectLst/>
              </a:rPr>
              <a:t>pgBackRest</a:t>
            </a:r>
            <a:r>
              <a:rPr lang="en-US" dirty="0">
                <a:effectLst/>
              </a:rPr>
              <a:t>, and Barman are enterprise-grade backup frameworks.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does not have a built-in scheduler — you use </a:t>
            </a:r>
            <a:r>
              <a:rPr lang="en-US" dirty="0" err="1">
                <a:effectLst/>
              </a:rPr>
              <a:t>cron</a:t>
            </a:r>
            <a:r>
              <a:rPr lang="en-US" dirty="0">
                <a:effectLst/>
              </a:rPr>
              <a:t> or </a:t>
            </a:r>
            <a:r>
              <a:rPr lang="en-US" dirty="0" err="1">
                <a:effectLst/>
              </a:rPr>
              <a:t>pgAgent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I’ll demo </a:t>
            </a:r>
            <a:r>
              <a:rPr lang="en-US" dirty="0" err="1">
                <a:effectLst/>
              </a:rPr>
              <a:t>pg_dump</a:t>
            </a:r>
            <a:r>
              <a:rPr lang="en-US" dirty="0">
                <a:effectLst/>
              </a:rPr>
              <a:t> so you can see how simple it is.</a:t>
            </a:r>
          </a:p>
          <a:p>
            <a:pPr lvl="0"/>
            <a:endParaRPr lang="en-US" dirty="0">
              <a:effectLst/>
            </a:endParaRPr>
          </a:p>
          <a:p>
            <a:r>
              <a:rPr lang="en-US" sz="2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-U </a:t>
            </a:r>
            <a:r>
              <a:rPr lang="en-US" sz="2400" b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postgres</a:t>
            </a:r>
            <a:endParaRPr lang="en-US" b="1" dirty="0"/>
          </a:p>
          <a:p>
            <a:r>
              <a:rPr lang="en-US" dirty="0">
                <a:effectLst/>
              </a:rPr>
              <a:t>Tells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pg_dump</a:t>
            </a:r>
            <a:r>
              <a:rPr lang="en-US" dirty="0">
                <a:effectLst/>
              </a:rPr>
              <a:t> which </a:t>
            </a:r>
            <a:r>
              <a:rPr lang="en-US" b="1" dirty="0">
                <a:effectLst/>
              </a:rPr>
              <a:t>database user</a:t>
            </a:r>
            <a:r>
              <a:rPr lang="en-US" dirty="0">
                <a:effectLst/>
              </a:rPr>
              <a:t> to connect as. In this case, you’re connecting as the user </a:t>
            </a:r>
            <a:r>
              <a:rPr lang="en-US" b="1" dirty="0" err="1">
                <a:effectLst/>
              </a:rPr>
              <a:t>postgres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r>
              <a:rPr lang="en-US" sz="2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-d "Movies"</a:t>
            </a:r>
            <a:endParaRPr lang="en-US" b="1" dirty="0"/>
          </a:p>
          <a:p>
            <a:r>
              <a:rPr lang="en-US" dirty="0">
                <a:effectLst/>
              </a:rPr>
              <a:t>Specifies the </a:t>
            </a:r>
            <a:r>
              <a:rPr lang="en-US" b="1" dirty="0">
                <a:effectLst/>
              </a:rPr>
              <a:t>database name</a:t>
            </a:r>
            <a:r>
              <a:rPr lang="en-US" dirty="0">
                <a:effectLst/>
              </a:rPr>
              <a:t> you want to dump. This must match the exact name of the database.</a:t>
            </a:r>
            <a:endParaRPr lang="en-US" dirty="0"/>
          </a:p>
          <a:p>
            <a:r>
              <a:rPr lang="en-US" sz="2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-F c</a:t>
            </a:r>
            <a:endParaRPr lang="en-US" b="1" dirty="0"/>
          </a:p>
          <a:p>
            <a:r>
              <a:rPr lang="en-US" dirty="0">
                <a:effectLst/>
              </a:rPr>
              <a:t>Chooses the </a:t>
            </a:r>
            <a:r>
              <a:rPr lang="en-US" b="1" dirty="0">
                <a:effectLst/>
              </a:rPr>
              <a:t>output format</a:t>
            </a:r>
            <a:r>
              <a:rPr lang="en-US" dirty="0">
                <a:effectLst/>
              </a:rPr>
              <a:t>. 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</a:t>
            </a:r>
            <a:r>
              <a:rPr lang="en-US" dirty="0">
                <a:effectLst/>
              </a:rPr>
              <a:t> = </a:t>
            </a:r>
            <a:r>
              <a:rPr lang="en-US" b="1" dirty="0">
                <a:effectLst/>
              </a:rPr>
              <a:t>custom format</a:t>
            </a:r>
            <a:r>
              <a:rPr lang="en-US" dirty="0">
                <a:effectLst/>
              </a:rPr>
              <a:t>, which is:</a:t>
            </a:r>
            <a:endParaRPr lang="en-US" dirty="0"/>
          </a:p>
          <a:p>
            <a:pPr lvl="0"/>
            <a:r>
              <a:rPr lang="en-US" dirty="0">
                <a:effectLst/>
              </a:rPr>
              <a:t>compressed</a:t>
            </a:r>
            <a:endParaRPr lang="en-US" dirty="0"/>
          </a:p>
          <a:p>
            <a:pPr lvl="0"/>
            <a:r>
              <a:rPr lang="en-US" dirty="0">
                <a:effectLst/>
              </a:rPr>
              <a:t>flexible</a:t>
            </a:r>
            <a:endParaRPr lang="en-US" dirty="0"/>
          </a:p>
          <a:p>
            <a:pPr lvl="0"/>
            <a:r>
              <a:rPr lang="en-US" dirty="0">
                <a:effectLst/>
              </a:rPr>
              <a:t>required for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pg_restore</a:t>
            </a:r>
            <a:endParaRPr lang="en-US" dirty="0"/>
          </a:p>
          <a:p>
            <a:pPr lvl="0"/>
            <a:r>
              <a:rPr lang="en-US" dirty="0">
                <a:effectLst/>
              </a:rPr>
              <a:t>the best format for restoring specific tables or doing partial restores</a:t>
            </a:r>
            <a:endParaRPr lang="en-US" dirty="0"/>
          </a:p>
          <a:p>
            <a:r>
              <a:rPr lang="en-US" sz="2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-f C:/Postgresqloutput/movies.backup</a:t>
            </a:r>
            <a:endParaRPr lang="en-US" b="1" dirty="0"/>
          </a:p>
          <a:p>
            <a:r>
              <a:rPr lang="en-US" dirty="0">
                <a:effectLst/>
              </a:rPr>
              <a:t>Specifies the </a:t>
            </a:r>
            <a:r>
              <a:rPr lang="en-US" b="1" dirty="0">
                <a:effectLst/>
              </a:rPr>
              <a:t>output file path</a:t>
            </a:r>
            <a:r>
              <a:rPr lang="en-US" dirty="0">
                <a:effectLst/>
              </a:rPr>
              <a:t>. This is where the backup will be written.</a:t>
            </a:r>
            <a:endParaRPr lang="en-US" dirty="0"/>
          </a:p>
          <a:p>
            <a:r>
              <a:rPr lang="en-US" b="1" dirty="0"/>
              <a:t>Quick summary</a:t>
            </a:r>
          </a:p>
          <a:p>
            <a:pPr lvl="0"/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-U</a:t>
            </a:r>
            <a:r>
              <a:rPr lang="en-US" dirty="0">
                <a:effectLst/>
              </a:rPr>
              <a:t> → user</a:t>
            </a:r>
            <a:endParaRPr lang="en-US" dirty="0"/>
          </a:p>
          <a:p>
            <a:pPr lvl="0"/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-d</a:t>
            </a:r>
            <a:r>
              <a:rPr lang="en-US" dirty="0">
                <a:effectLst/>
              </a:rPr>
              <a:t> → database</a:t>
            </a:r>
            <a:endParaRPr lang="en-US" dirty="0"/>
          </a:p>
          <a:p>
            <a:pPr lvl="0"/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-F</a:t>
            </a:r>
            <a:r>
              <a:rPr lang="en-US" dirty="0">
                <a:effectLst/>
              </a:rPr>
              <a:t> → format</a:t>
            </a:r>
            <a:endParaRPr lang="en-US" dirty="0"/>
          </a:p>
          <a:p>
            <a:pPr lvl="0"/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-f</a:t>
            </a:r>
            <a:r>
              <a:rPr lang="en-US" dirty="0">
                <a:effectLst/>
              </a:rPr>
              <a:t> → file output</a:t>
            </a:r>
            <a:endParaRPr lang="en-US" dirty="0"/>
          </a:p>
          <a:p>
            <a:r>
              <a:rPr lang="en-US" dirty="0">
                <a:effectLst/>
              </a:rPr>
              <a:t>If you want, I can show you the full list of useful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pg_dump</a:t>
            </a:r>
            <a:r>
              <a:rPr lang="en-US" dirty="0">
                <a:effectLst/>
              </a:rPr>
              <a:t> switches or help you build a script for automated backups.</a:t>
            </a:r>
            <a:endParaRPr lang="en-US" dirty="0"/>
          </a:p>
          <a:p>
            <a:pPr lvl="0"/>
            <a:endParaRPr lang="en-US" dirty="0">
              <a:effectLst/>
            </a:endParaRPr>
          </a:p>
          <a:p>
            <a:pPr lvl="0"/>
            <a:endParaRPr lang="en-US" dirty="0">
              <a:effectLst/>
            </a:endParaRPr>
          </a:p>
          <a:p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pg_dump</a:t>
            </a:r>
            <a:r>
              <a:rPr lang="en-US" dirty="0">
                <a:effectLst/>
              </a:rPr>
              <a:t> creates a </a:t>
            </a:r>
            <a:r>
              <a:rPr lang="en-US" b="1" dirty="0">
                <a:effectLst/>
              </a:rPr>
              <a:t>logical backup</a:t>
            </a:r>
            <a:r>
              <a:rPr lang="en-US" dirty="0">
                <a:effectLst/>
              </a:rPr>
              <a:t> — a set of SQL statements or a custom-format archive. Logical backups:</a:t>
            </a:r>
            <a:endParaRPr lang="en-US" dirty="0"/>
          </a:p>
          <a:p>
            <a:pPr lvl="0"/>
            <a:r>
              <a:rPr lang="en-US" dirty="0">
                <a:effectLst/>
              </a:rPr>
              <a:t>Capture only the </a:t>
            </a:r>
            <a:r>
              <a:rPr lang="en-US" b="1" dirty="0">
                <a:effectLst/>
              </a:rPr>
              <a:t>state of the database at the moment the dump begins</a:t>
            </a:r>
            <a:endParaRPr lang="en-US" dirty="0"/>
          </a:p>
          <a:p>
            <a:pPr lvl="0"/>
            <a:r>
              <a:rPr lang="en-US" dirty="0">
                <a:effectLst/>
              </a:rPr>
              <a:t>Do </a:t>
            </a:r>
            <a:r>
              <a:rPr lang="en-US" b="1" dirty="0">
                <a:effectLst/>
              </a:rPr>
              <a:t>not</a:t>
            </a:r>
            <a:r>
              <a:rPr lang="en-US" dirty="0">
                <a:effectLst/>
              </a:rPr>
              <a:t> include WAL segments</a:t>
            </a:r>
            <a:endParaRPr lang="en-US" dirty="0"/>
          </a:p>
          <a:p>
            <a:pPr lvl="0"/>
            <a:r>
              <a:rPr lang="en-US" dirty="0">
                <a:effectLst/>
              </a:rPr>
              <a:t>Do </a:t>
            </a:r>
            <a:r>
              <a:rPr lang="en-US" b="1" dirty="0">
                <a:effectLst/>
              </a:rPr>
              <a:t>not</a:t>
            </a:r>
            <a:r>
              <a:rPr lang="en-US" dirty="0">
                <a:effectLst/>
              </a:rPr>
              <a:t> include physical data files</a:t>
            </a:r>
            <a:endParaRPr lang="en-US" dirty="0"/>
          </a:p>
          <a:p>
            <a:pPr lvl="0"/>
            <a:r>
              <a:rPr lang="en-US" dirty="0">
                <a:effectLst/>
              </a:rPr>
              <a:t>Cannot be replayed forward or backward in time</a:t>
            </a:r>
            <a:endParaRPr lang="en-US" dirty="0"/>
          </a:p>
          <a:p>
            <a:pPr lvl="0"/>
            <a:endParaRPr lang="en-US" dirty="0">
              <a:effectLst/>
            </a:endParaRPr>
          </a:p>
          <a:p>
            <a:pPr lvl="0"/>
            <a:endParaRPr lang="en-US" dirty="0">
              <a:effectLst/>
            </a:endParaRPr>
          </a:p>
          <a:p>
            <a:r>
              <a:rPr lang="en-US" dirty="0">
                <a:effectLst/>
              </a:rPr>
              <a:t>In </a:t>
            </a:r>
            <a:r>
              <a:rPr lang="en-US" b="1" dirty="0" err="1">
                <a:effectLst/>
              </a:rPr>
              <a:t>psql</a:t>
            </a:r>
            <a:r>
              <a:rPr lang="en-US" dirty="0">
                <a:effectLst/>
              </a:rPr>
              <a:t>, the command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\!</a:t>
            </a:r>
            <a:r>
              <a:rPr lang="en-US" dirty="0">
                <a:effectLst/>
              </a:rPr>
              <a:t> means:</a:t>
            </a:r>
            <a:endParaRPr lang="en-US" dirty="0"/>
          </a:p>
          <a:p>
            <a:r>
              <a:rPr lang="en-US" b="1" dirty="0">
                <a:effectLst/>
              </a:rPr>
              <a:t>Run a shell/command‑prompt command from inside </a:t>
            </a:r>
            <a:r>
              <a:rPr lang="en-US" b="1" dirty="0" err="1">
                <a:effectLst/>
              </a:rPr>
              <a:t>psql</a:t>
            </a:r>
            <a:r>
              <a:rPr lang="en-US" b="1" dirty="0">
                <a:effectLst/>
              </a:rPr>
              <a:t>.</a:t>
            </a:r>
          </a:p>
          <a:p>
            <a:endParaRPr lang="en-US" b="1" dirty="0">
              <a:effectLst/>
            </a:endParaRPr>
          </a:p>
          <a:p>
            <a:r>
              <a:rPr lang="en-US" b="1" dirty="0"/>
              <a:t>⭐ What </a:t>
            </a:r>
            <a:r>
              <a:rPr lang="en-US" sz="2400" b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pg_basebackup</a:t>
            </a:r>
            <a:r>
              <a:rPr lang="en-US" b="1" dirty="0"/>
              <a:t> Does</a:t>
            </a:r>
          </a:p>
          <a:p>
            <a:r>
              <a:rPr lang="en-US" dirty="0">
                <a:effectLst/>
              </a:rPr>
              <a:t>It creates a </a:t>
            </a:r>
            <a:r>
              <a:rPr lang="en-US" b="1" dirty="0">
                <a:effectLst/>
              </a:rPr>
              <a:t>binary copy</a:t>
            </a:r>
            <a:r>
              <a:rPr lang="en-US" dirty="0">
                <a:effectLst/>
              </a:rPr>
              <a:t> of your entire PostgreSQL data directory, including:</a:t>
            </a:r>
            <a:endParaRPr lang="en-US" dirty="0"/>
          </a:p>
          <a:p>
            <a:pPr lvl="0"/>
            <a:r>
              <a:rPr lang="en-US" dirty="0">
                <a:effectLst/>
              </a:rPr>
              <a:t>tables</a:t>
            </a:r>
            <a:endParaRPr lang="en-US" dirty="0"/>
          </a:p>
          <a:p>
            <a:pPr lvl="0"/>
            <a:r>
              <a:rPr lang="en-US" dirty="0">
                <a:effectLst/>
              </a:rPr>
              <a:t>indexes</a:t>
            </a:r>
            <a:endParaRPr lang="en-US" dirty="0"/>
          </a:p>
          <a:p>
            <a:pPr lvl="0"/>
            <a:r>
              <a:rPr lang="en-US" dirty="0">
                <a:effectLst/>
              </a:rPr>
              <a:t>system catalogs</a:t>
            </a:r>
            <a:endParaRPr lang="en-US" dirty="0"/>
          </a:p>
          <a:p>
            <a:pPr lvl="0"/>
            <a:r>
              <a:rPr lang="en-US" dirty="0">
                <a:effectLst/>
              </a:rPr>
              <a:t>configuration files</a:t>
            </a:r>
            <a:endParaRPr lang="en-US" dirty="0"/>
          </a:p>
          <a:p>
            <a:pPr lvl="0"/>
            <a:r>
              <a:rPr lang="en-US" dirty="0">
                <a:effectLst/>
              </a:rPr>
              <a:t>WAL segments needed to start recovery</a:t>
            </a:r>
            <a:endParaRPr lang="en-US" dirty="0"/>
          </a:p>
          <a:p>
            <a:r>
              <a:rPr lang="en-US" dirty="0">
                <a:effectLst/>
              </a:rPr>
              <a:t>This backup is consistent because PostgreSQL coordinates it with WAL.</a:t>
            </a:r>
            <a:endParaRPr lang="en-US" dirty="0"/>
          </a:p>
          <a:p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9954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PostgreSQL uses EXPLAIN and EXPLAIN ANALYZE — similar to estimated vs actual plans.</a:t>
            </a:r>
            <a:endParaRPr lang="en-US" dirty="0"/>
          </a:p>
          <a:p>
            <a:pPr lvl="0"/>
            <a:r>
              <a:rPr lang="en-US" dirty="0">
                <a:effectLst/>
              </a:rPr>
              <a:t>Statistics matter just like SQL Server, but PostgreSQL’s stats model is simpler.</a:t>
            </a:r>
            <a:endParaRPr lang="en-US" dirty="0"/>
          </a:p>
          <a:p>
            <a:pPr lvl="0"/>
            <a:r>
              <a:rPr lang="en-US" dirty="0">
                <a:effectLst/>
              </a:rPr>
              <a:t>Tools like </a:t>
            </a:r>
            <a:r>
              <a:rPr lang="en-US" dirty="0" err="1">
                <a:effectLst/>
              </a:rPr>
              <a:t>pgMustard</a:t>
            </a:r>
            <a:r>
              <a:rPr lang="en-US" dirty="0">
                <a:effectLst/>
              </a:rPr>
              <a:t> and </a:t>
            </a:r>
            <a:r>
              <a:rPr lang="en-US" dirty="0" err="1">
                <a:effectLst/>
              </a:rPr>
              <a:t>Depesz</a:t>
            </a:r>
            <a:r>
              <a:rPr lang="en-US" dirty="0">
                <a:effectLst/>
              </a:rPr>
              <a:t> help visualize plans.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I’ll show a real plan and walk through how PostgreSQL chooses joins and scans</a:t>
            </a:r>
          </a:p>
          <a:p>
            <a:pPr lvl="0"/>
            <a:endParaRPr lang="en-US" dirty="0">
              <a:effectLst/>
            </a:endParaRPr>
          </a:p>
          <a:p>
            <a:r>
              <a:rPr lang="en-US" b="1" dirty="0">
                <a:effectLst/>
              </a:rPr>
              <a:t>Auto‑analyze</a:t>
            </a:r>
            <a:r>
              <a:rPr lang="en-US" dirty="0">
                <a:effectLst/>
              </a:rPr>
              <a:t> is the part of PostgreSQL’s </a:t>
            </a:r>
            <a:r>
              <a:rPr lang="en-US" b="1" dirty="0" err="1">
                <a:effectLst/>
              </a:rPr>
              <a:t>autovacuum</a:t>
            </a:r>
            <a:r>
              <a:rPr lang="en-US" dirty="0">
                <a:effectLst/>
              </a:rPr>
              <a:t> system that automatically refreshes </a:t>
            </a:r>
            <a:r>
              <a:rPr lang="en-US" b="1" dirty="0">
                <a:effectLst/>
              </a:rPr>
              <a:t>planner statistics</a:t>
            </a:r>
            <a:r>
              <a:rPr lang="en-US" dirty="0">
                <a:effectLst/>
              </a:rPr>
              <a:t> when a table has changed “enough.” It’s triggered by </a:t>
            </a:r>
            <a:r>
              <a:rPr lang="en-US" b="1" dirty="0" err="1">
                <a:effectLst/>
              </a:rPr>
              <a:t>n_mod_since_analyze</a:t>
            </a:r>
            <a:r>
              <a:rPr lang="en-US" dirty="0">
                <a:effectLst/>
              </a:rPr>
              <a:t> (the number of rows modified since the last ANALYZE) crossing a threshold defined by two parameters.</a:t>
            </a:r>
            <a:endParaRPr lang="en-US" dirty="0"/>
          </a:p>
          <a:p>
            <a:r>
              <a:rPr lang="en-US" dirty="0">
                <a:effectLst/>
              </a:rPr>
              <a:t>The core behavior is:</a:t>
            </a:r>
            <a:endParaRPr lang="en-US" dirty="0"/>
          </a:p>
          <a:p>
            <a:r>
              <a:rPr lang="en-US" b="1" dirty="0" err="1">
                <a:effectLst/>
              </a:rPr>
              <a:t>Autovacuum</a:t>
            </a:r>
            <a:r>
              <a:rPr lang="en-US" b="1" dirty="0">
                <a:effectLst/>
              </a:rPr>
              <a:t> workers run ANALYZE automatically when table changes exceed:</a:t>
            </a:r>
            <a:r>
              <a:rPr lang="en-US" dirty="0">
                <a:effectLst/>
              </a:rPr>
              <a:t>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autovacuum_analyze_threshold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+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autovacuum_analyze_scale_factor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*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reltuples</a:t>
            </a:r>
            <a:r>
              <a:rPr lang="en-US" dirty="0">
                <a:effectLst/>
              </a:rPr>
              <a:t> </a:t>
            </a:r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8736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19D1F-3C8A-F40B-8B8E-97D6106BB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1FC086-C69B-65A1-2E28-54783C12A0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DDDAC1-FD5E-F9B7-A975-DF9218ED78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This comparison helps SQL Server DBAs understand planner behavior.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doesn’t distinguish seek vs scan — it’s all Index Scan.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tables are heaps by default.</a:t>
            </a:r>
            <a:endParaRPr lang="en-US" dirty="0"/>
          </a:p>
          <a:p>
            <a:pPr lvl="0"/>
            <a:r>
              <a:rPr lang="en-US" dirty="0">
                <a:effectLst/>
              </a:rPr>
              <a:t>Index-only scans depend on the visibility map.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supports bitmap scans and HOT pruning.</a:t>
            </a:r>
            <a:endParaRPr lang="en-US" dirty="0"/>
          </a:p>
          <a:p>
            <a:pPr lvl="0"/>
            <a:r>
              <a:rPr lang="en-US" dirty="0">
                <a:effectLst/>
              </a:rPr>
              <a:t>No hints — the planner decides everything.</a:t>
            </a:r>
            <a:endParaRPr lang="en-US" dirty="0"/>
          </a:p>
          <a:p>
            <a:pPr lvl="0"/>
            <a:r>
              <a:rPr lang="en-US" dirty="0">
                <a:effectLst/>
              </a:rPr>
              <a:t>Parallelism is more conservative.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favors nested loops more often than SQL Server.</a:t>
            </a:r>
            <a:endParaRPr lang="en-US" dirty="0"/>
          </a:p>
          <a:p>
            <a:pPr lvl="0"/>
            <a:r>
              <a:rPr lang="en-US" dirty="0">
                <a:effectLst/>
              </a:rPr>
              <a:t>Understanding these differences helps you interpret execution plans correctly.</a:t>
            </a:r>
          </a:p>
          <a:p>
            <a:r>
              <a:rPr lang="en-US" dirty="0">
                <a:effectLst/>
              </a:rPr>
              <a:t>PostgreSQL merges both behaviors under one operator called </a:t>
            </a:r>
            <a:r>
              <a:rPr lang="en-US" b="1" dirty="0">
                <a:effectLst/>
              </a:rPr>
              <a:t>Index Scan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0"/>
            <a:r>
              <a:rPr lang="en-US" dirty="0">
                <a:effectLst/>
              </a:rPr>
              <a:t>If your filter is selective, PostgreSQL will </a:t>
            </a:r>
            <a:r>
              <a:rPr lang="en-US" i="1" dirty="0">
                <a:effectLst/>
              </a:rPr>
              <a:t>seek</a:t>
            </a:r>
            <a:r>
              <a:rPr lang="en-US" dirty="0">
                <a:effectLst/>
              </a:rPr>
              <a:t> into the index and read only matching entries.</a:t>
            </a:r>
            <a:endParaRPr lang="en-US" dirty="0"/>
          </a:p>
          <a:p>
            <a:pPr lvl="0"/>
            <a:r>
              <a:rPr lang="en-US" dirty="0">
                <a:effectLst/>
              </a:rPr>
              <a:t>If the filter is broad, it will </a:t>
            </a:r>
            <a:r>
              <a:rPr lang="en-US" i="1" dirty="0">
                <a:effectLst/>
              </a:rPr>
              <a:t>scan</a:t>
            </a:r>
            <a:r>
              <a:rPr lang="en-US" dirty="0">
                <a:effectLst/>
              </a:rPr>
              <a:t> more of the index — but it’s still reported as “Index Scan.”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760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 err="1">
                <a:effectLst/>
              </a:rPr>
              <a:t>pg_stat_activity</a:t>
            </a:r>
            <a:r>
              <a:rPr lang="en-US" dirty="0">
                <a:effectLst/>
              </a:rPr>
              <a:t> is your best friend — it shows active queries, wait states, and more.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pg_cancel_backend</a:t>
            </a:r>
            <a:r>
              <a:rPr lang="en-US" dirty="0">
                <a:effectLst/>
              </a:rPr>
              <a:t> cancels a query; </a:t>
            </a:r>
            <a:r>
              <a:rPr lang="en-US" dirty="0" err="1">
                <a:effectLst/>
              </a:rPr>
              <a:t>pg_terminate_backend</a:t>
            </a:r>
            <a:r>
              <a:rPr lang="en-US" dirty="0">
                <a:effectLst/>
              </a:rPr>
              <a:t> kills the session.</a:t>
            </a:r>
            <a:endParaRPr lang="en-US" dirty="0"/>
          </a:p>
          <a:p>
            <a:pPr lvl="0"/>
            <a:r>
              <a:rPr lang="en-US" dirty="0">
                <a:effectLst/>
              </a:rPr>
              <a:t>You can see exactly what each backend is doing.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I’ll demo how to identify long-running queries.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09698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Blocking works differently in PostgreSQL because of MVCC.</a:t>
            </a:r>
            <a:endParaRPr lang="en-US" dirty="0"/>
          </a:p>
          <a:p>
            <a:pPr lvl="0"/>
            <a:r>
              <a:rPr lang="en-US" dirty="0">
                <a:effectLst/>
              </a:rPr>
              <a:t>Writers block writers; DDL blocks everything.</a:t>
            </a:r>
            <a:endParaRPr lang="en-US" dirty="0"/>
          </a:p>
          <a:p>
            <a:pPr lvl="0"/>
            <a:r>
              <a:rPr lang="en-US" dirty="0">
                <a:effectLst/>
              </a:rPr>
              <a:t>Long transactions prevent cleanup and cause bloat.</a:t>
            </a:r>
            <a:endParaRPr lang="en-US" dirty="0"/>
          </a:p>
          <a:p>
            <a:pPr lvl="0"/>
            <a:r>
              <a:rPr lang="en-US" dirty="0">
                <a:effectLst/>
              </a:rPr>
              <a:t>Row-level locks behave similarly to SQL Server.</a:t>
            </a:r>
            <a:endParaRPr lang="en-US" dirty="0"/>
          </a:p>
          <a:p>
            <a:pPr lvl="0"/>
            <a:r>
              <a:rPr lang="en-US" dirty="0">
                <a:effectLst/>
              </a:rPr>
              <a:t>The </a:t>
            </a:r>
            <a:r>
              <a:rPr lang="en-US" dirty="0" err="1">
                <a:effectLst/>
              </a:rPr>
              <a:t>pg_blocking_pids</a:t>
            </a:r>
            <a:r>
              <a:rPr lang="en-US" dirty="0">
                <a:effectLst/>
              </a:rPr>
              <a:t> function makes it easy to see blockers.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I’ll show you how to detect blocking in real time.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7002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B‑Tree is the default and most common index type.</a:t>
            </a:r>
          </a:p>
          <a:p>
            <a:pPr lvl="0"/>
            <a:r>
              <a:rPr lang="en-US" dirty="0" err="1">
                <a:effectLst/>
              </a:rPr>
              <a:t>Seq_scan</a:t>
            </a:r>
            <a:r>
              <a:rPr lang="en-US" dirty="0">
                <a:effectLst/>
              </a:rPr>
              <a:t> – reads every page, index scan uses the B-Tree </a:t>
            </a:r>
            <a:endParaRPr lang="en-US" dirty="0"/>
          </a:p>
          <a:p>
            <a:pPr lvl="0"/>
            <a:r>
              <a:rPr lang="en-US" dirty="0">
                <a:effectLst/>
              </a:rPr>
              <a:t>Hash indexes are for equality only.</a:t>
            </a:r>
            <a:endParaRPr lang="en-US" dirty="0"/>
          </a:p>
          <a:p>
            <a:pPr lvl="0"/>
            <a:r>
              <a:rPr lang="en-US" dirty="0">
                <a:effectLst/>
              </a:rPr>
              <a:t>Composite indexes behave similarly to SQL Server.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Fillfactor</a:t>
            </a:r>
            <a:r>
              <a:rPr lang="en-US" dirty="0">
                <a:effectLst/>
              </a:rPr>
              <a:t> defaults to 90 — useful for HOT updates.</a:t>
            </a:r>
          </a:p>
          <a:p>
            <a:r>
              <a:rPr lang="en-US" dirty="0">
                <a:effectLst/>
              </a:rPr>
              <a:t>A </a:t>
            </a:r>
            <a:r>
              <a:rPr lang="en-US" b="1" dirty="0">
                <a:effectLst/>
              </a:rPr>
              <a:t>HOT update</a:t>
            </a:r>
            <a:r>
              <a:rPr lang="en-US" dirty="0">
                <a:effectLst/>
              </a:rPr>
              <a:t> (Heap‑Only Tuple update) happens when:</a:t>
            </a:r>
            <a:endParaRPr lang="en-US" dirty="0"/>
          </a:p>
          <a:p>
            <a:pPr lvl="0"/>
            <a:r>
              <a:rPr lang="en-US" dirty="0">
                <a:effectLst/>
              </a:rPr>
              <a:t>You update a row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None of the indexed columns change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can place the new row version </a:t>
            </a:r>
            <a:r>
              <a:rPr lang="en-US" b="1" dirty="0">
                <a:effectLst/>
              </a:rPr>
              <a:t>on the same heap page</a:t>
            </a:r>
            <a:endParaRPr lang="en-US" dirty="0"/>
          </a:p>
          <a:p>
            <a:pPr lvl="0"/>
            <a:r>
              <a:rPr lang="en-US" dirty="0">
                <a:effectLst/>
              </a:rPr>
              <a:t>And therefore </a:t>
            </a:r>
            <a:r>
              <a:rPr lang="en-US" b="1" dirty="0">
                <a:effectLst/>
              </a:rPr>
              <a:t>does not update any indexes</a:t>
            </a:r>
            <a:endParaRPr lang="en-US" dirty="0"/>
          </a:p>
          <a:p>
            <a:r>
              <a:rPr lang="en-US" dirty="0">
                <a:effectLst/>
              </a:rPr>
              <a:t>So the index still points to the same physical location, and PostgreSQL just chains the new tuple behind the old one.</a:t>
            </a:r>
            <a:endParaRPr lang="en-US" dirty="0"/>
          </a:p>
          <a:p>
            <a:r>
              <a:rPr lang="en-US" dirty="0">
                <a:effectLst/>
              </a:rPr>
              <a:t>This makes the update </a:t>
            </a:r>
            <a:r>
              <a:rPr lang="en-US" b="1" dirty="0">
                <a:effectLst/>
              </a:rPr>
              <a:t>much cheaper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>
                <a:effectLst/>
              </a:rPr>
              <a:t>Index-only scans depend on the visibility map.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I’ll demo how PostgreSQL chooses between </a:t>
            </a:r>
            <a:r>
              <a:rPr lang="en-US" dirty="0" err="1">
                <a:effectLst/>
              </a:rPr>
              <a:t>seq_scan</a:t>
            </a:r>
            <a:r>
              <a:rPr lang="en-US" dirty="0">
                <a:effectLst/>
              </a:rPr>
              <a:t> and </a:t>
            </a:r>
            <a:r>
              <a:rPr lang="en-US" dirty="0" err="1">
                <a:effectLst/>
              </a:rPr>
              <a:t>index_scan</a:t>
            </a:r>
            <a:r>
              <a:rPr lang="en-US" dirty="0">
                <a:effectLst/>
              </a:rPr>
              <a:t>.</a:t>
            </a:r>
          </a:p>
          <a:p>
            <a:pPr lvl="0"/>
            <a:endParaRPr lang="en-US" dirty="0">
              <a:effectLst/>
            </a:endParaRPr>
          </a:p>
          <a:p>
            <a:r>
              <a:rPr lang="en-US" b="1" dirty="0"/>
              <a:t>Equality checks vs range checks (quick comparison)</a:t>
            </a:r>
          </a:p>
          <a:p>
            <a:r>
              <a:rPr lang="en-US" dirty="0"/>
              <a:t>Type</a:t>
            </a:r>
          </a:p>
          <a:p>
            <a:r>
              <a:rPr lang="en-US" dirty="0"/>
              <a:t>Example</a:t>
            </a:r>
          </a:p>
          <a:p>
            <a:r>
              <a:rPr lang="en-US" dirty="0"/>
              <a:t>Supported by Hash Index?</a:t>
            </a:r>
          </a:p>
          <a:p>
            <a:r>
              <a:rPr lang="en-US" dirty="0"/>
              <a:t>Equality</a:t>
            </a:r>
          </a:p>
          <a:p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WHERE id = 10</a:t>
            </a:r>
            <a:r>
              <a:rPr lang="en-US" dirty="0"/>
              <a:t>Yes</a:t>
            </a:r>
          </a:p>
          <a:p>
            <a:r>
              <a:rPr lang="en-US" dirty="0"/>
              <a:t>Inequality</a:t>
            </a:r>
          </a:p>
          <a:p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WHERE id != 10</a:t>
            </a:r>
            <a:r>
              <a:rPr lang="en-US" dirty="0"/>
              <a:t>No</a:t>
            </a:r>
          </a:p>
          <a:p>
            <a:r>
              <a:rPr lang="en-US" dirty="0"/>
              <a:t>Greater than</a:t>
            </a:r>
          </a:p>
          <a:p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WHERE id &gt; 10</a:t>
            </a:r>
            <a:r>
              <a:rPr lang="en-US" dirty="0"/>
              <a:t>No</a:t>
            </a:r>
          </a:p>
          <a:p>
            <a:r>
              <a:rPr lang="en-US" dirty="0"/>
              <a:t>Less than</a:t>
            </a:r>
          </a:p>
          <a:p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WHERE id &lt; 10</a:t>
            </a:r>
            <a:r>
              <a:rPr lang="en-US" dirty="0"/>
              <a:t>No</a:t>
            </a:r>
          </a:p>
          <a:p>
            <a:r>
              <a:rPr lang="en-US" dirty="0"/>
              <a:t>Between</a:t>
            </a:r>
          </a:p>
          <a:p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WHERE id BETWEEN 10 AND 20</a:t>
            </a:r>
            <a:r>
              <a:rPr lang="en-US" dirty="0"/>
              <a:t>No</a:t>
            </a:r>
          </a:p>
          <a:p>
            <a:r>
              <a:rPr lang="en-US" dirty="0"/>
              <a:t>LIKE prefix</a:t>
            </a:r>
          </a:p>
          <a:p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WHERE name LIKE '</a:t>
            </a:r>
            <a:r>
              <a:rPr lang="en-US" sz="24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Dav%'</a:t>
            </a:r>
            <a:r>
              <a:rPr lang="en-US" dirty="0" err="1"/>
              <a:t>No</a:t>
            </a:r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2747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SELECT *</a:t>
            </a:r>
          </a:p>
          <a:p>
            <a:r>
              <a:rPr lang="en-US" dirty="0"/>
              <a:t>FROM </a:t>
            </a:r>
            <a:r>
              <a:rPr lang="en-US" dirty="0" err="1"/>
              <a:t>pg_stat_activity</a:t>
            </a:r>
            <a:endParaRPr lang="en-US" dirty="0"/>
          </a:p>
          <a:p>
            <a:r>
              <a:rPr lang="en-US" dirty="0"/>
              <a:t>WHERE state = 'active’;</a:t>
            </a:r>
          </a:p>
          <a:p>
            <a:endParaRPr lang="en-US" dirty="0"/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State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Meaning</a:t>
            </a:r>
          </a:p>
          <a:p>
            <a:pPr fontAlgn="t"/>
            <a:r>
              <a:rPr lang="en-US" sz="24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Active Currently 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executing a query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Idle Waiting for the next client command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idle in transaction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Transaction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open, but not running a query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idle in transaction (aborted) Transaction failed and is waiting for ROLLBACK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Fast path function call Executing a fast-path function call (rare)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Disabled Statistics collection disabled for this backend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7003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PostgreSQL supports both database-native accounts and Windows accounts.</a:t>
            </a:r>
            <a:endParaRPr lang="en-US" dirty="0"/>
          </a:p>
          <a:p>
            <a:pPr lvl="0"/>
            <a:r>
              <a:rPr lang="en-US" dirty="0">
                <a:effectLst/>
              </a:rPr>
              <a:t>Windows auth requires configuration changes — not enabled by default.</a:t>
            </a:r>
            <a:endParaRPr lang="en-US" dirty="0"/>
          </a:p>
          <a:p>
            <a:pPr lvl="0"/>
            <a:r>
              <a:rPr lang="en-US" dirty="0">
                <a:effectLst/>
              </a:rPr>
              <a:t>Security concepts are similar to SQL Server but implemented differently.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1099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Options for the last part</a:t>
            </a:r>
          </a:p>
          <a:p>
            <a:endParaRPr lang="en-US" dirty="0"/>
          </a:p>
          <a:p>
            <a:r>
              <a:rPr lang="en-US" b="1" dirty="0"/>
              <a:t>1. scram-sha-256</a:t>
            </a:r>
          </a:p>
          <a:p>
            <a:r>
              <a:rPr lang="en-US" dirty="0">
                <a:effectLst/>
              </a:rPr>
              <a:t>Modern, secure password authentication. This is the recommended method for almost all real deployments.</a:t>
            </a:r>
            <a:endParaRPr lang="en-US" dirty="0"/>
          </a:p>
          <a:p>
            <a:r>
              <a:rPr lang="en-US" dirty="0"/>
              <a:t>Code</a:t>
            </a:r>
          </a:p>
          <a:p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host Movies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192.168.1.0/24 scram-sha-256</a:t>
            </a:r>
          </a:p>
          <a:p>
            <a:r>
              <a:rPr lang="en-US" b="1" dirty="0"/>
              <a:t>2. md5</a:t>
            </a:r>
          </a:p>
          <a:p>
            <a:r>
              <a:rPr lang="en-US" dirty="0">
                <a:effectLst/>
              </a:rPr>
              <a:t>Older password hashing. Still widely used, but less secure than SCRAM.</a:t>
            </a:r>
            <a:endParaRPr lang="en-US" dirty="0"/>
          </a:p>
          <a:p>
            <a:r>
              <a:rPr lang="en-US" dirty="0"/>
              <a:t>Code</a:t>
            </a:r>
          </a:p>
          <a:p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host Movies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192.168.1.0/24 md5</a:t>
            </a:r>
          </a:p>
          <a:p>
            <a:r>
              <a:rPr lang="en-US" b="1" dirty="0"/>
              <a:t>3. password</a:t>
            </a:r>
          </a:p>
          <a:p>
            <a:r>
              <a:rPr lang="en-US" dirty="0">
                <a:effectLst/>
              </a:rPr>
              <a:t>Plain-text password. </a:t>
            </a:r>
            <a:r>
              <a:rPr lang="en-US" b="1" dirty="0">
                <a:effectLst/>
              </a:rPr>
              <a:t>Avoid this</a:t>
            </a:r>
            <a:r>
              <a:rPr lang="en-US" dirty="0">
                <a:effectLst/>
              </a:rPr>
              <a:t> unless you are on a trusted network and know exactly what you're doing.</a:t>
            </a:r>
            <a:endParaRPr lang="en-US" dirty="0"/>
          </a:p>
          <a:p>
            <a:r>
              <a:rPr lang="en-US" dirty="0"/>
              <a:t>Code</a:t>
            </a:r>
          </a:p>
          <a:p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host Movies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192.168.1.0/24 password</a:t>
            </a:r>
          </a:p>
          <a:p>
            <a:r>
              <a:rPr lang="en-US" b="1" dirty="0"/>
              <a:t>4. trust</a:t>
            </a:r>
          </a:p>
          <a:p>
            <a:r>
              <a:rPr lang="en-US" dirty="0">
                <a:effectLst/>
              </a:rPr>
              <a:t>Allows connections </a:t>
            </a:r>
            <a:r>
              <a:rPr lang="en-US" b="1" dirty="0">
                <a:effectLst/>
              </a:rPr>
              <a:t>without any password</a:t>
            </a:r>
            <a:r>
              <a:rPr lang="en-US" dirty="0">
                <a:effectLst/>
              </a:rPr>
              <a:t>. Useful only for testing or isolated environments.</a:t>
            </a:r>
            <a:endParaRPr lang="en-US" dirty="0"/>
          </a:p>
          <a:p>
            <a:r>
              <a:rPr lang="en-US" dirty="0"/>
              <a:t>Code</a:t>
            </a:r>
          </a:p>
          <a:p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host Movies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192.168.1.0/24 trust</a:t>
            </a:r>
          </a:p>
          <a:p>
            <a:r>
              <a:rPr lang="en-US" b="1" dirty="0"/>
              <a:t>5. reject</a:t>
            </a:r>
          </a:p>
          <a:p>
            <a:r>
              <a:rPr lang="en-US" dirty="0">
                <a:effectLst/>
              </a:rPr>
              <a:t>Explicitly denies the connection. You used this earlier for blocking Fred from certain networks.</a:t>
            </a:r>
            <a:endParaRPr lang="en-US" dirty="0"/>
          </a:p>
          <a:p>
            <a:r>
              <a:rPr lang="en-US" dirty="0"/>
              <a:t>Code</a:t>
            </a:r>
          </a:p>
          <a:p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host Movies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192.168.1.0/24 reject</a:t>
            </a:r>
          </a:p>
          <a:p>
            <a:r>
              <a:rPr lang="en-US" b="1" dirty="0"/>
              <a:t>6. ident</a:t>
            </a:r>
          </a:p>
          <a:p>
            <a:r>
              <a:rPr lang="en-US" dirty="0">
                <a:effectLst/>
              </a:rPr>
              <a:t>Maps OS usernames to PostgreSQL usernames using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pg_ident.conf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r>
              <a:rPr lang="en-US" dirty="0"/>
              <a:t>Code</a:t>
            </a:r>
          </a:p>
          <a:p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host Movies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192.168.1.0/24 ident map=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my_map</a:t>
            </a:r>
            <a:endParaRPr lang="en-US" sz="2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b="1" dirty="0"/>
              <a:t>7. peer</a:t>
            </a:r>
          </a:p>
          <a:p>
            <a:r>
              <a:rPr lang="en-US" dirty="0">
                <a:effectLst/>
              </a:rPr>
              <a:t>Only for </a:t>
            </a:r>
            <a:r>
              <a:rPr lang="en-US" b="1" dirty="0">
                <a:effectLst/>
              </a:rPr>
              <a:t>local</a:t>
            </a:r>
            <a:r>
              <a:rPr lang="en-US" dirty="0">
                <a:effectLst/>
              </a:rPr>
              <a:t> (Unix socket) connections, not 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host</a:t>
            </a:r>
            <a:r>
              <a:rPr lang="en-US" dirty="0">
                <a:effectLst/>
              </a:rPr>
              <a:t> lines. Not valid for IPv4/IPv6.</a:t>
            </a:r>
            <a:endParaRPr lang="en-US" dirty="0"/>
          </a:p>
          <a:p>
            <a:r>
              <a:rPr lang="en-US" b="1" dirty="0"/>
              <a:t>8. cert</a:t>
            </a:r>
          </a:p>
          <a:p>
            <a:r>
              <a:rPr lang="en-US" dirty="0">
                <a:effectLst/>
              </a:rPr>
              <a:t>Client must present an SSL certificate. Used in high-security environments.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1578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ffectLst/>
              </a:rPr>
              <a:t>in PostgreSQL’s 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pg_ident.conf</a:t>
            </a:r>
            <a:r>
              <a:rPr lang="en-US" dirty="0">
                <a:effectLst/>
              </a:rPr>
              <a:t>, the </a:t>
            </a:r>
            <a:r>
              <a:rPr lang="en-US" b="1" dirty="0">
                <a:effectLst/>
              </a:rPr>
              <a:t>SYSTEM‑USERNAME</a:t>
            </a:r>
            <a:r>
              <a:rPr lang="en-US" dirty="0">
                <a:effectLst/>
              </a:rPr>
              <a:t> field can only match </a:t>
            </a:r>
            <a:r>
              <a:rPr lang="en-US" b="1" dirty="0">
                <a:effectLst/>
              </a:rPr>
              <a:t>actual operating‑system account names</a:t>
            </a:r>
            <a:r>
              <a:rPr lang="en-US" dirty="0">
                <a:effectLst/>
              </a:rPr>
              <a:t>, not Active Directory groups.</a:t>
            </a:r>
            <a:endParaRPr lang="en-US" dirty="0"/>
          </a:p>
          <a:p>
            <a:r>
              <a:rPr lang="en-US" dirty="0">
                <a:effectLst/>
              </a:rPr>
              <a:t>Here’s why:</a:t>
            </a:r>
            <a:endParaRPr lang="en-US" dirty="0"/>
          </a:p>
          <a:p>
            <a:pPr lvl="0"/>
            <a:r>
              <a:rPr lang="en-US" dirty="0">
                <a:effectLst/>
              </a:rPr>
              <a:t>The ident (or SSPI) mapping process checks the </a:t>
            </a:r>
            <a:r>
              <a:rPr lang="en-US" b="1" dirty="0">
                <a:effectLst/>
              </a:rPr>
              <a:t>authenticated Windows user</a:t>
            </a:r>
            <a:r>
              <a:rPr lang="en-US" dirty="0">
                <a:effectLst/>
              </a:rPr>
              <a:t> — the one who initiated the connection — not their group memberships.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doesn’t query AD group membership during authentication; it just sees the username that Windows reports (e.g., 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user@domain</a:t>
            </a:r>
            <a:r>
              <a:rPr lang="en-US" dirty="0">
                <a:effectLst/>
              </a:rPr>
              <a:t> or 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DOMAIN\user</a:t>
            </a:r>
            <a:r>
              <a:rPr lang="en-US" dirty="0">
                <a:effectLst/>
              </a:rPr>
              <a:t>).</a:t>
            </a:r>
            <a:endParaRPr lang="en-US" dirty="0"/>
          </a:p>
          <a:p>
            <a:pPr lvl="0"/>
            <a:r>
              <a:rPr lang="en-US" dirty="0">
                <a:effectLst/>
              </a:rPr>
              <a:t>So you can map individual AD users, but not AD groups directly.</a:t>
            </a:r>
            <a:endParaRPr lang="en-US" dirty="0"/>
          </a:p>
          <a:p>
            <a:r>
              <a:rPr lang="en-US" b="1" dirty="0"/>
              <a:t>✅ What you </a:t>
            </a:r>
            <a:r>
              <a:rPr lang="en-US" b="1" i="1" dirty="0"/>
              <a:t>can</a:t>
            </a:r>
            <a:r>
              <a:rPr lang="en-US" b="1" dirty="0"/>
              <a:t> do</a:t>
            </a:r>
          </a:p>
          <a:p>
            <a:r>
              <a:rPr lang="en-US" dirty="0">
                <a:effectLst/>
              </a:rPr>
              <a:t>If you want group‑based access, you can:</a:t>
            </a:r>
            <a:endParaRPr lang="en-US" dirty="0"/>
          </a:p>
          <a:p>
            <a:pPr lvl="0"/>
            <a:r>
              <a:rPr lang="en-US" dirty="0">
                <a:effectLst/>
              </a:rPr>
              <a:t>Map each AD user individually in 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pg_ident.conf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0"/>
            <a:r>
              <a:rPr lang="en-US" dirty="0">
                <a:effectLst/>
              </a:rPr>
              <a:t>Create a PostgreSQL role (e.g., 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reporting_group</a:t>
            </a:r>
            <a:r>
              <a:rPr lang="en-US" dirty="0">
                <a:effectLst/>
              </a:rPr>
              <a:t>) and grant it to those users:</a:t>
            </a:r>
            <a:endParaRPr lang="en-US" dirty="0"/>
          </a:p>
          <a:p>
            <a:pPr lvl="0"/>
            <a:r>
              <a:rPr lang="en-US" dirty="0" err="1"/>
              <a:t>sql</a:t>
            </a:r>
            <a:endParaRPr lang="en-US" dirty="0"/>
          </a:p>
          <a:p>
            <a:pPr lvl="0"/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GRANT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reporting_group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user1, user2, user3;</a:t>
            </a:r>
          </a:p>
          <a:p>
            <a:pPr lvl="0"/>
            <a:r>
              <a:rPr lang="en-US" dirty="0">
                <a:effectLst/>
              </a:rPr>
              <a:t>Then manage permissions at the group‑role level inside PostgreSQL.</a:t>
            </a:r>
            <a:endParaRPr lang="en-US" dirty="0"/>
          </a:p>
          <a:p>
            <a:r>
              <a:rPr lang="en-US" dirty="0">
                <a:effectLst/>
              </a:rPr>
              <a:t>That way, AD handles authentication, and PostgreSQL handles authorization through roles — clean separation and easy maintenance.</a:t>
            </a:r>
            <a:endParaRPr lang="en-US" dirty="0"/>
          </a:p>
          <a:p>
            <a:pPr lvl="0"/>
            <a:endParaRPr lang="en-US" dirty="0">
              <a:effectLst/>
            </a:endParaRPr>
          </a:p>
          <a:p>
            <a:pPr lvl="0"/>
            <a:endParaRPr lang="en-US" dirty="0">
              <a:effectLst/>
            </a:endParaRPr>
          </a:p>
          <a:p>
            <a:pPr lvl="0"/>
            <a:endParaRPr lang="en-US" dirty="0">
              <a:effectLst/>
            </a:endParaRPr>
          </a:p>
          <a:p>
            <a:pPr lvl="0"/>
            <a:r>
              <a:rPr lang="en-US" dirty="0" err="1">
                <a:effectLst/>
              </a:rPr>
              <a:t>pg_hba.conf</a:t>
            </a:r>
            <a:r>
              <a:rPr lang="en-US" dirty="0">
                <a:effectLst/>
              </a:rPr>
              <a:t> controls authentication.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pg_ident.conf</a:t>
            </a:r>
            <a:r>
              <a:rPr lang="en-US" dirty="0">
                <a:effectLst/>
              </a:rPr>
              <a:t> maps Windows users to PostgreSQL roles.</a:t>
            </a:r>
            <a:endParaRPr lang="en-US" dirty="0"/>
          </a:p>
          <a:p>
            <a:pPr lvl="0"/>
            <a:r>
              <a:rPr lang="en-US" dirty="0">
                <a:effectLst/>
              </a:rPr>
              <a:t>After changes, reload the config or restart the service.</a:t>
            </a:r>
            <a:endParaRPr lang="en-US" dirty="0"/>
          </a:p>
          <a:p>
            <a:pPr lvl="0"/>
            <a:r>
              <a:rPr lang="en-US" dirty="0">
                <a:effectLst/>
              </a:rPr>
              <a:t>This is one of the few areas where PostgreSQL requires file-level configuration.</a:t>
            </a:r>
          </a:p>
          <a:p>
            <a:pPr lvl="0"/>
            <a:endParaRPr lang="en-US" dirty="0">
              <a:effectLst/>
            </a:endParaRPr>
          </a:p>
          <a:p>
            <a:r>
              <a:rPr lang="en-US" b="1" dirty="0"/>
              <a:t>Breakdown</a:t>
            </a:r>
          </a:p>
          <a:p>
            <a:pPr lvl="0"/>
            <a:r>
              <a:rPr lang="en-US" b="1" dirty="0">
                <a:effectLst/>
              </a:rPr>
              <a:t>MAPNAME</a:t>
            </a:r>
            <a:r>
              <a:rPr lang="en-US" dirty="0">
                <a:effectLst/>
              </a:rPr>
              <a:t> → a label you reference in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pg_hba.conf</a:t>
            </a:r>
            <a:r>
              <a:rPr lang="en-US" dirty="0">
                <a:effectLst/>
              </a:rPr>
              <a:t> (here,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win_map</a:t>
            </a:r>
            <a:r>
              <a:rPr lang="en-US" dirty="0">
                <a:effectLst/>
              </a:rPr>
              <a:t>)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SYSTEM-USERNAME</a:t>
            </a:r>
            <a:r>
              <a:rPr lang="en-US" dirty="0">
                <a:effectLst/>
              </a:rPr>
              <a:t> → the OS account (Windows or Unix) that connects, e.g.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user@machine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PG-USERNAME</a:t>
            </a:r>
            <a:r>
              <a:rPr lang="en-US" dirty="0">
                <a:effectLst/>
              </a:rPr>
              <a:t> → the PostgreSQL role that this OS account maps to (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test_user</a:t>
            </a:r>
            <a:r>
              <a:rPr lang="en-US" dirty="0">
                <a:effectLst/>
              </a:rPr>
              <a:t>)</a:t>
            </a:r>
            <a:endParaRPr lang="en-US" dirty="0"/>
          </a:p>
          <a:p>
            <a:r>
              <a:rPr lang="en-US" dirty="0">
                <a:effectLst/>
              </a:rPr>
              <a:t>So when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user@machine</a:t>
            </a:r>
            <a:r>
              <a:rPr lang="en-US" dirty="0">
                <a:effectLst/>
              </a:rPr>
              <a:t> connects using SSPI or ident authentication, PostgreSQL automatically logs them in as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test_user</a:t>
            </a:r>
            <a:r>
              <a:rPr lang="en-US" dirty="0">
                <a:effectLst/>
              </a:rPr>
              <a:t>.</a:t>
            </a:r>
          </a:p>
          <a:p>
            <a:endParaRPr lang="en-US" dirty="0">
              <a:effectLst/>
            </a:endParaRPr>
          </a:p>
          <a:p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hba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stands for “host-based authentication.”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pg_hba.conf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contains a set of rules</a:t>
            </a:r>
          </a:p>
          <a:p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dirty="0">
                <a:effectLst/>
              </a:rPr>
              <a:t>Short version: </a:t>
            </a:r>
            <a:r>
              <a:rPr lang="en-US" b="1" dirty="0">
                <a:effectLst/>
              </a:rPr>
              <a:t>PostgreSQL cannot map an AD group in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pg_ident.conf</a:t>
            </a:r>
            <a:r>
              <a:rPr lang="en-US" b="1" dirty="0">
                <a:effectLst/>
              </a:rPr>
              <a:t>.</a:t>
            </a:r>
            <a:r>
              <a:rPr lang="en-US" dirty="0">
                <a:effectLst/>
              </a:rPr>
              <a:t> It can only map </a:t>
            </a:r>
            <a:r>
              <a:rPr lang="en-US" b="1" dirty="0">
                <a:effectLst/>
              </a:rPr>
              <a:t>actual usernames</a:t>
            </a:r>
            <a:r>
              <a:rPr lang="en-US" dirty="0">
                <a:effectLst/>
              </a:rPr>
              <a:t>, not group names.</a:t>
            </a:r>
            <a:endParaRPr lang="en-US" dirty="0"/>
          </a:p>
          <a:p>
            <a:r>
              <a:rPr lang="en-US" dirty="0">
                <a:effectLst/>
              </a:rPr>
              <a:t>But you </a:t>
            </a:r>
            <a:r>
              <a:rPr lang="en-US" i="1" dirty="0">
                <a:effectLst/>
              </a:rPr>
              <a:t>can</a:t>
            </a:r>
            <a:r>
              <a:rPr lang="en-US" dirty="0">
                <a:effectLst/>
              </a:rPr>
              <a:t> still use AD groups — you just do it </a:t>
            </a:r>
            <a:r>
              <a:rPr lang="en-US" b="1" dirty="0">
                <a:effectLst/>
              </a:rPr>
              <a:t>inside PostgreSQL</a:t>
            </a:r>
            <a:r>
              <a:rPr lang="en-US" dirty="0">
                <a:effectLst/>
              </a:rPr>
              <a:t>, not in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pg_ident.conf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r>
              <a:rPr lang="en-US" dirty="0">
                <a:effectLst/>
              </a:rPr>
              <a:t>Let me lay it out cleanly.</a:t>
            </a:r>
            <a:endParaRPr lang="en-US" dirty="0"/>
          </a:p>
          <a:p>
            <a:r>
              <a:rPr lang="en-US" b="1" dirty="0"/>
              <a:t>✅ Why you cannot map an AD group in </a:t>
            </a:r>
            <a:r>
              <a:rPr lang="en-US" sz="2400" b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pg_ident.conf</a:t>
            </a:r>
            <a:endParaRPr lang="en-US" b="1" dirty="0"/>
          </a:p>
          <a:p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pg_ident.conf</a:t>
            </a:r>
            <a:r>
              <a:rPr lang="en-US" dirty="0">
                <a:effectLst/>
              </a:rPr>
              <a:t> works like this:</a:t>
            </a:r>
            <a:endParaRPr lang="en-US" dirty="0"/>
          </a:p>
          <a:p>
            <a:r>
              <a:rPr lang="en-US" dirty="0"/>
              <a:t>Code</a:t>
            </a:r>
          </a:p>
          <a:p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MAPNAME   SYSTEM-USERNAME   PG-USERNAME</a:t>
            </a:r>
          </a:p>
          <a:p>
            <a:r>
              <a:rPr lang="en-US" dirty="0">
                <a:effectLst/>
              </a:rPr>
              <a:t>The </a:t>
            </a:r>
            <a:r>
              <a:rPr lang="en-US" b="1" dirty="0">
                <a:effectLst/>
              </a:rPr>
              <a:t>SYSTEM-USERNAME</a:t>
            </a:r>
            <a:r>
              <a:rPr lang="en-US" dirty="0">
                <a:effectLst/>
              </a:rPr>
              <a:t> must be the </a:t>
            </a:r>
            <a:r>
              <a:rPr lang="en-US" i="1" dirty="0">
                <a:effectLst/>
              </a:rPr>
              <a:t>actual Windows user</a:t>
            </a:r>
            <a:r>
              <a:rPr lang="en-US" dirty="0">
                <a:effectLst/>
              </a:rPr>
              <a:t> that SSPI/Ident reports, such as:</a:t>
            </a:r>
            <a:endParaRPr lang="en-US" dirty="0"/>
          </a:p>
          <a:p>
            <a:pPr lvl="0"/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dave@company.local</a:t>
            </a:r>
            <a:endParaRPr lang="en-US" dirty="0"/>
          </a:p>
          <a:p>
            <a:pPr lvl="0"/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COMPANY\dave</a:t>
            </a:r>
            <a:endParaRPr lang="en-US" dirty="0"/>
          </a:p>
          <a:p>
            <a:r>
              <a:rPr lang="en-US" dirty="0">
                <a:effectLst/>
              </a:rPr>
              <a:t>PostgreSQL never receives the user’s </a:t>
            </a:r>
            <a:r>
              <a:rPr lang="en-US" b="1" dirty="0">
                <a:effectLst/>
              </a:rPr>
              <a:t>group membership</a:t>
            </a:r>
            <a:r>
              <a:rPr lang="en-US" dirty="0">
                <a:effectLst/>
              </a:rPr>
              <a:t> from Windows or AD. It only receives the </a:t>
            </a:r>
            <a:r>
              <a:rPr lang="en-US" b="1" dirty="0">
                <a:effectLst/>
              </a:rPr>
              <a:t>username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r>
              <a:rPr lang="en-US" dirty="0">
                <a:effectLst/>
              </a:rPr>
              <a:t>So this will NOT work:</a:t>
            </a:r>
            <a:endParaRPr lang="en-US" dirty="0"/>
          </a:p>
          <a:p>
            <a:r>
              <a:rPr lang="en-US" dirty="0"/>
              <a:t>Code</a:t>
            </a:r>
          </a:p>
          <a:p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win_map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FinanceGroup@company.local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reporting_user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← invalid</a:t>
            </a:r>
          </a:p>
          <a:p>
            <a:r>
              <a:rPr lang="en-US" dirty="0">
                <a:effectLst/>
              </a:rPr>
              <a:t>AD groups simply never appear in the ident/SSPI handshake.</a:t>
            </a:r>
            <a:endParaRPr lang="en-US" dirty="0"/>
          </a:p>
          <a:p>
            <a:r>
              <a:rPr lang="en-US" b="1" dirty="0"/>
              <a:t>⭐ The correct way to use AD groups with PostgreSQL</a:t>
            </a:r>
          </a:p>
          <a:p>
            <a:r>
              <a:rPr lang="en-US" dirty="0">
                <a:effectLst/>
              </a:rPr>
              <a:t>You do it in </a:t>
            </a:r>
            <a:r>
              <a:rPr lang="en-US" b="1" dirty="0">
                <a:effectLst/>
              </a:rPr>
              <a:t>PostgreSQL roles</a:t>
            </a:r>
            <a:r>
              <a:rPr lang="en-US" dirty="0">
                <a:effectLst/>
              </a:rPr>
              <a:t>, not in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pg_ident.conf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r>
              <a:rPr lang="en-US" b="1" dirty="0"/>
              <a:t>Step 1 — Map individual AD users</a:t>
            </a:r>
          </a:p>
          <a:p>
            <a:r>
              <a:rPr lang="en-US" dirty="0"/>
              <a:t>Code</a:t>
            </a:r>
          </a:p>
          <a:p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win_map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alice@company.local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finance_role</a:t>
            </a:r>
            <a:endParaRPr lang="en-US" sz="2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win_map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bob@company.local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finance_role</a:t>
            </a:r>
            <a:endParaRPr lang="en-US" sz="2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win_map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carol@company.local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finance_role</a:t>
            </a:r>
            <a:endParaRPr lang="en-US" sz="2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b="1" dirty="0"/>
              <a:t>Step 2 — Create a PostgreSQL role that represents the AD group</a:t>
            </a:r>
          </a:p>
          <a:p>
            <a:r>
              <a:rPr lang="en-US" dirty="0" err="1"/>
              <a:t>sql</a:t>
            </a:r>
            <a:endParaRPr lang="en-US" dirty="0"/>
          </a:p>
          <a:p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CREATE ROLE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finance_role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LOGIN;</a:t>
            </a:r>
          </a:p>
          <a:p>
            <a:r>
              <a:rPr lang="en-US" b="1" dirty="0"/>
              <a:t>Step 3 — Grant permissions to that role</a:t>
            </a:r>
          </a:p>
          <a:p>
            <a:r>
              <a:rPr lang="en-US" dirty="0" err="1"/>
              <a:t>sql</a:t>
            </a:r>
            <a:endParaRPr lang="en-US" dirty="0"/>
          </a:p>
          <a:p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GRANT SELECT ON ALL TABLES IN SCHEMA public TO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finance_role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</a:p>
          <a:p>
            <a:r>
              <a:rPr lang="en-US" b="1" dirty="0"/>
              <a:t>Step 4 — Add/remove AD users by editing </a:t>
            </a:r>
            <a:r>
              <a:rPr lang="en-US" sz="2400" b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pg_ident.conf</a:t>
            </a:r>
            <a:endParaRPr lang="en-US" b="1" dirty="0"/>
          </a:p>
          <a:p>
            <a:r>
              <a:rPr lang="en-US" dirty="0">
                <a:effectLst/>
              </a:rPr>
              <a:t>This is your “group membership,” but managed in PostgreSQL.</a:t>
            </a:r>
            <a:endParaRPr lang="en-US" dirty="0"/>
          </a:p>
          <a:p>
            <a:r>
              <a:rPr lang="en-US" b="1" dirty="0"/>
              <a:t>⭐ If you want true AD group membership enforcement</a:t>
            </a:r>
          </a:p>
          <a:p>
            <a:r>
              <a:rPr lang="en-US" dirty="0">
                <a:effectLst/>
              </a:rPr>
              <a:t>There is only one way: </a:t>
            </a:r>
            <a:r>
              <a:rPr lang="en-US" b="1" dirty="0">
                <a:effectLst/>
              </a:rPr>
              <a:t>Kerberos + LDAP group lookup + external tooling</a:t>
            </a:r>
            <a:r>
              <a:rPr lang="en-US" dirty="0">
                <a:effectLst/>
              </a:rPr>
              <a:t> PostgreSQL itself does </a:t>
            </a:r>
            <a:r>
              <a:rPr lang="en-US" b="1" dirty="0">
                <a:effectLst/>
              </a:rPr>
              <a:t>not</a:t>
            </a:r>
            <a:r>
              <a:rPr lang="en-US" dirty="0">
                <a:effectLst/>
              </a:rPr>
              <a:t> check AD groups.</a:t>
            </a:r>
            <a:endParaRPr lang="en-US" dirty="0"/>
          </a:p>
          <a:p>
            <a:r>
              <a:rPr lang="en-US" dirty="0">
                <a:effectLst/>
              </a:rPr>
              <a:t>Most companies solve this by:</a:t>
            </a:r>
            <a:endParaRPr lang="en-US" dirty="0"/>
          </a:p>
          <a:p>
            <a:pPr lvl="0"/>
            <a:r>
              <a:rPr lang="en-US" dirty="0">
                <a:effectLst/>
              </a:rPr>
              <a:t>Using AD groups to control </a:t>
            </a:r>
            <a:r>
              <a:rPr lang="en-US" i="1" dirty="0">
                <a:effectLst/>
              </a:rPr>
              <a:t>who can log in to the server</a:t>
            </a:r>
            <a:endParaRPr lang="en-US" dirty="0"/>
          </a:p>
          <a:p>
            <a:pPr lvl="0"/>
            <a:r>
              <a:rPr lang="en-US" dirty="0">
                <a:effectLst/>
              </a:rPr>
              <a:t>Using PostgreSQL roles to control </a:t>
            </a:r>
            <a:r>
              <a:rPr lang="en-US" i="1" dirty="0">
                <a:effectLst/>
              </a:rPr>
              <a:t>what they can do once logged in</a:t>
            </a:r>
            <a:endParaRPr lang="en-US" dirty="0"/>
          </a:p>
          <a:p>
            <a:r>
              <a:rPr lang="en-US" dirty="0">
                <a:effectLst/>
              </a:rPr>
              <a:t>This keeps things clean and predictable.</a:t>
            </a:r>
            <a:endParaRPr lang="en-US" dirty="0"/>
          </a:p>
          <a:p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24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963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Roles are global across the cluster — not per database.</a:t>
            </a:r>
            <a:endParaRPr lang="en-US" dirty="0"/>
          </a:p>
          <a:p>
            <a:pPr lvl="0"/>
            <a:r>
              <a:rPr lang="en-US" dirty="0">
                <a:effectLst/>
              </a:rPr>
              <a:t>Some roles can log in; some cannot.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includes many predefined roles for common permissions.</a:t>
            </a:r>
            <a:endParaRPr lang="en-US" dirty="0"/>
          </a:p>
          <a:p>
            <a:pPr lvl="0"/>
            <a:r>
              <a:rPr lang="en-US" dirty="0">
                <a:effectLst/>
              </a:rPr>
              <a:t>Role creation is flexible and powerful.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pg_read_all_data</a:t>
            </a:r>
            <a:r>
              <a:rPr lang="en-US" dirty="0">
                <a:effectLst/>
              </a:rPr>
              <a:t> is extremely useful for read-only access.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I’ll show how to list login roles.</a:t>
            </a:r>
          </a:p>
          <a:p>
            <a:r>
              <a:rPr lang="en-US" b="1" dirty="0"/>
              <a:t>But PostgreSQL will refuse to drop the role if:</a:t>
            </a:r>
          </a:p>
          <a:p>
            <a:pPr lvl="0"/>
            <a:r>
              <a:rPr lang="en-US" dirty="0">
                <a:effectLst/>
              </a:rPr>
              <a:t>The role owns tables, schemas, sequences, indexes</a:t>
            </a:r>
            <a:endParaRPr lang="en-US" dirty="0"/>
          </a:p>
          <a:p>
            <a:pPr lvl="0"/>
            <a:r>
              <a:rPr lang="en-US" dirty="0">
                <a:effectLst/>
              </a:rPr>
              <a:t>The role owns databases</a:t>
            </a:r>
            <a:endParaRPr lang="en-US" dirty="0"/>
          </a:p>
          <a:p>
            <a:pPr lvl="0"/>
            <a:r>
              <a:rPr lang="en-US" dirty="0">
                <a:effectLst/>
              </a:rPr>
              <a:t>The role has active sessions</a:t>
            </a:r>
            <a:endParaRPr lang="en-US" dirty="0"/>
          </a:p>
          <a:p>
            <a:pPr lvl="0"/>
            <a:r>
              <a:rPr lang="en-US" dirty="0">
                <a:effectLst/>
              </a:rPr>
              <a:t>The role is granted to other roles</a:t>
            </a:r>
            <a:endParaRPr lang="en-US" dirty="0"/>
          </a:p>
          <a:p>
            <a:pPr lvl="0"/>
            <a:r>
              <a:rPr lang="en-US" dirty="0">
                <a:effectLst/>
              </a:rPr>
              <a:t>The role has privileges on objects</a:t>
            </a:r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CREATE ROLE reporting NOLOGIN;</a:t>
            </a:r>
          </a:p>
          <a:p>
            <a:pPr lvl="0"/>
            <a:endParaRPr lang="en-US" dirty="0"/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Attribute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Meaning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LOGINCan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connect to PostgreSQL as a user.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NOLOGINCannot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connect. Typically used for group roles.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SUPERUSERFull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unrestricted access to PostgreSQL.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NOSUPERUSERNormal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user.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CREATEDBCan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create databases.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NOCREATEDBCannot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create databases.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CREATEROLECan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create, alter, and grant roles.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NOCREATEROLECannot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manage roles.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INHERITAutomatically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inherits privileges from roles it's a member of.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NOINHERITMust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use SET ROLE to use privileges from granted roles.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REPLICATIONCan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initiate replication connections and backups.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NOREPLICATIONCannot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perform replication.</a:t>
            </a:r>
          </a:p>
          <a:p>
            <a:pPr fontAlgn="t"/>
            <a:r>
              <a:rPr lang="en-US" sz="24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BYPASSRLSBypasses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Row Level Security (RLS) policies.</a:t>
            </a:r>
          </a:p>
          <a:p>
            <a:pPr fontAlgn="t"/>
            <a:r>
              <a:rPr lang="en-US" sz="24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NOBYPASSRLSRLS policies are enforced.</a:t>
            </a:r>
          </a:p>
          <a:p>
            <a:pPr lvl="0"/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0666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 err="1">
                <a:effectLst/>
              </a:rPr>
              <a:t>wal_segment_size</a:t>
            </a:r>
            <a:r>
              <a:rPr lang="en-US" dirty="0">
                <a:effectLst/>
              </a:rPr>
              <a:t> = 16MBmin_wal_size = 2GBmax_wal_size = 8GB</a:t>
            </a:r>
          </a:p>
          <a:p>
            <a:pPr lvl="0"/>
            <a:endParaRPr lang="en-US" dirty="0">
              <a:effectLst/>
            </a:endParaRPr>
          </a:p>
          <a:p>
            <a:pPr lvl="0"/>
            <a:r>
              <a:rPr lang="en-US" dirty="0">
                <a:effectLst/>
              </a:rPr>
              <a:t>WAL archiving is essential for point-in-time recovery.</a:t>
            </a:r>
            <a:endParaRPr lang="en-US" dirty="0"/>
          </a:p>
          <a:p>
            <a:pPr lvl="0"/>
            <a:r>
              <a:rPr lang="en-US" dirty="0">
                <a:effectLst/>
              </a:rPr>
              <a:t>WAL segments must be archived before they’re overwritten.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uses timelines, log file IDs, and segment IDs — similar to LSNs in SQL Server.</a:t>
            </a:r>
            <a:endParaRPr lang="en-US" dirty="0"/>
          </a:p>
          <a:p>
            <a:pPr lvl="0"/>
            <a:r>
              <a:rPr lang="en-US" dirty="0">
                <a:effectLst/>
              </a:rPr>
              <a:t>WAL archiving is the backbone of physical backups.</a:t>
            </a:r>
            <a:endParaRPr lang="en-US" dirty="0"/>
          </a:p>
          <a:p>
            <a:r>
              <a:rPr lang="en-US" dirty="0"/>
              <a:t>Archived WAL files require a retention and cleanup strategy.</a:t>
            </a:r>
          </a:p>
          <a:p>
            <a:r>
              <a:rPr lang="en-US" dirty="0"/>
              <a:t>A PostgreSQL WAL filename is always 24 hex characters:</a:t>
            </a:r>
          </a:p>
          <a:p>
            <a:r>
              <a:rPr lang="en-US" dirty="0"/>
              <a:t>Point in time restart will increment the Timeline</a:t>
            </a:r>
          </a:p>
          <a:p>
            <a:r>
              <a:rPr lang="en-US" dirty="0"/>
              <a:t>So the Log File ID increments </a:t>
            </a:r>
            <a:r>
              <a:rPr lang="en-US" b="1" dirty="0"/>
              <a:t>because PostgreSQL needs a new 16‑MB WAL segment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>
                <a:effectLst/>
              </a:rPr>
              <a:t>It runs in the </a:t>
            </a:r>
            <a:r>
              <a:rPr lang="en-US" b="1" dirty="0">
                <a:effectLst/>
              </a:rPr>
              <a:t>Windows Command Prompt (cmd.exe)</a:t>
            </a:r>
            <a:r>
              <a:rPr lang="en-US" dirty="0">
                <a:effectLst/>
              </a:rPr>
              <a:t> environment. So you use standard Windows shell syntax:</a:t>
            </a:r>
            <a:endParaRPr lang="en-US" dirty="0"/>
          </a:p>
          <a:p>
            <a:r>
              <a:rPr lang="en-US" dirty="0"/>
              <a:t>conf</a:t>
            </a:r>
          </a:p>
          <a:p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archive_command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'copy "%p" "C:\\pg_wal_archive\\%f"'</a:t>
            </a:r>
          </a:p>
          <a:p>
            <a:pPr lvl="0"/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copy</a:t>
            </a:r>
            <a:r>
              <a:rPr lang="en-US" dirty="0">
                <a:effectLst/>
              </a:rPr>
              <a:t> is a Windows command</a:t>
            </a:r>
            <a:endParaRPr lang="en-US" dirty="0"/>
          </a:p>
          <a:p>
            <a:pPr lvl="0"/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%p</a:t>
            </a:r>
            <a:r>
              <a:rPr lang="en-US" dirty="0">
                <a:effectLst/>
              </a:rPr>
              <a:t> = full path to the WAL file</a:t>
            </a:r>
            <a:endParaRPr lang="en-US" dirty="0"/>
          </a:p>
          <a:p>
            <a:pPr lvl="0"/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%f</a:t>
            </a:r>
            <a:r>
              <a:rPr lang="en-US" dirty="0">
                <a:effectLst/>
              </a:rPr>
              <a:t> = filename of the WAL file</a:t>
            </a:r>
          </a:p>
          <a:p>
            <a:pPr lvl="0"/>
            <a:endParaRPr lang="en-US" dirty="0">
              <a:effectLst/>
            </a:endParaRPr>
          </a:p>
          <a:p>
            <a:pPr lvl="0"/>
            <a:r>
              <a:rPr lang="en-US" dirty="0">
                <a:effectLst/>
              </a:rPr>
              <a:t>Windows command: </a:t>
            </a:r>
            <a:r>
              <a:rPr lang="en-US" dirty="0" err="1">
                <a:effectLst/>
              </a:rPr>
              <a:t>archive_command</a:t>
            </a:r>
            <a:r>
              <a:rPr lang="en-US" dirty="0">
                <a:effectLst/>
              </a:rPr>
              <a:t> = 'if not exist "C:\\wal_archive\\%f" copy "%p" "C:\\wal_archive\\%f“’</a:t>
            </a:r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en-US" dirty="0"/>
              <a:t>PowerShell script</a:t>
            </a:r>
          </a:p>
          <a:p>
            <a:pPr lvl="0"/>
            <a:r>
              <a:rPr lang="en-US" dirty="0"/>
              <a:t>param(</a:t>
            </a:r>
          </a:p>
          <a:p>
            <a:pPr lvl="0"/>
            <a:r>
              <a:rPr lang="en-US" dirty="0"/>
              <a:t>    [string]$</a:t>
            </a:r>
            <a:r>
              <a:rPr lang="en-US" dirty="0" err="1"/>
              <a:t>SourcePath</a:t>
            </a:r>
            <a:r>
              <a:rPr lang="en-US" dirty="0"/>
              <a:t>,</a:t>
            </a:r>
          </a:p>
          <a:p>
            <a:pPr lvl="0"/>
            <a:r>
              <a:rPr lang="en-US" dirty="0"/>
              <a:t>    [string]$</a:t>
            </a:r>
            <a:r>
              <a:rPr lang="en-US" dirty="0" err="1"/>
              <a:t>FileName</a:t>
            </a:r>
            <a:endParaRPr lang="en-US" dirty="0"/>
          </a:p>
          <a:p>
            <a:pPr lvl="0"/>
            <a:r>
              <a:rPr lang="en-US" dirty="0"/>
              <a:t>)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$</a:t>
            </a:r>
            <a:r>
              <a:rPr lang="en-US" dirty="0" err="1"/>
              <a:t>dest</a:t>
            </a:r>
            <a:r>
              <a:rPr lang="en-US" dirty="0"/>
              <a:t> = "C:\wal_archive\$FileName"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# Do not overwrite existing WAL files</a:t>
            </a:r>
          </a:p>
          <a:p>
            <a:pPr lvl="0"/>
            <a:r>
              <a:rPr lang="en-US" dirty="0"/>
              <a:t>if (Test-Path $</a:t>
            </a:r>
            <a:r>
              <a:rPr lang="en-US" dirty="0" err="1"/>
              <a:t>dest</a:t>
            </a:r>
            <a:r>
              <a:rPr lang="en-US" dirty="0"/>
              <a:t>) {</a:t>
            </a:r>
          </a:p>
          <a:p>
            <a:pPr lvl="0"/>
            <a:r>
              <a:rPr lang="en-US" dirty="0"/>
              <a:t>    Write-Output "Archive skipped: $</a:t>
            </a:r>
            <a:r>
              <a:rPr lang="en-US" dirty="0" err="1"/>
              <a:t>dest</a:t>
            </a:r>
            <a:r>
              <a:rPr lang="en-US" dirty="0"/>
              <a:t> already exists"</a:t>
            </a:r>
          </a:p>
          <a:p>
            <a:pPr lvl="0"/>
            <a:r>
              <a:rPr lang="en-US" dirty="0"/>
              <a:t>    exit 1</a:t>
            </a:r>
          </a:p>
          <a:p>
            <a:pPr lvl="0"/>
            <a:r>
              <a:rPr lang="en-US" dirty="0"/>
              <a:t>}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try {</a:t>
            </a:r>
          </a:p>
          <a:p>
            <a:pPr lvl="0"/>
            <a:r>
              <a:rPr lang="en-US" dirty="0"/>
              <a:t>    Copy-Item -</a:t>
            </a:r>
            <a:r>
              <a:rPr lang="en-US" dirty="0" err="1"/>
              <a:t>LiteralPath</a:t>
            </a:r>
            <a:r>
              <a:rPr lang="en-US" dirty="0"/>
              <a:t> $</a:t>
            </a:r>
            <a:r>
              <a:rPr lang="en-US" dirty="0" err="1"/>
              <a:t>SourcePath</a:t>
            </a:r>
            <a:r>
              <a:rPr lang="en-US" dirty="0"/>
              <a:t> -Destination $</a:t>
            </a:r>
            <a:r>
              <a:rPr lang="en-US" dirty="0" err="1"/>
              <a:t>dest</a:t>
            </a:r>
            <a:r>
              <a:rPr lang="en-US" dirty="0"/>
              <a:t> -</a:t>
            </a:r>
            <a:r>
              <a:rPr lang="en-US" dirty="0" err="1"/>
              <a:t>ErrorAction</a:t>
            </a:r>
            <a:r>
              <a:rPr lang="en-US" dirty="0"/>
              <a:t> Stop</a:t>
            </a:r>
          </a:p>
          <a:p>
            <a:pPr lvl="0"/>
            <a:r>
              <a:rPr lang="en-US" dirty="0"/>
              <a:t>    Write-Output "Archived WAL: $</a:t>
            </a:r>
            <a:r>
              <a:rPr lang="en-US" dirty="0" err="1"/>
              <a:t>FileName</a:t>
            </a:r>
            <a:r>
              <a:rPr lang="en-US" dirty="0"/>
              <a:t>"</a:t>
            </a:r>
          </a:p>
          <a:p>
            <a:pPr lvl="0"/>
            <a:r>
              <a:rPr lang="en-US" dirty="0"/>
              <a:t>    exit 0</a:t>
            </a:r>
          </a:p>
          <a:p>
            <a:pPr lvl="0"/>
            <a:r>
              <a:rPr lang="en-US" dirty="0"/>
              <a:t>}</a:t>
            </a:r>
          </a:p>
          <a:p>
            <a:pPr lvl="0"/>
            <a:r>
              <a:rPr lang="en-US" dirty="0"/>
              <a:t>catch {</a:t>
            </a:r>
          </a:p>
          <a:p>
            <a:pPr lvl="0"/>
            <a:r>
              <a:rPr lang="en-US" dirty="0"/>
              <a:t>    Write-Output "Archive failed: $_"</a:t>
            </a:r>
          </a:p>
          <a:p>
            <a:pPr lvl="0"/>
            <a:r>
              <a:rPr lang="en-US" dirty="0"/>
              <a:t>    exit 1</a:t>
            </a:r>
          </a:p>
          <a:p>
            <a:pPr lvl="0"/>
            <a:r>
              <a:rPr lang="en-US" dirty="0"/>
              <a:t>}</a:t>
            </a:r>
          </a:p>
          <a:p>
            <a:pPr lvl="0"/>
            <a:endParaRPr lang="en-US" dirty="0"/>
          </a:p>
          <a:p>
            <a:r>
              <a:rPr lang="en-US" dirty="0">
                <a:effectLst/>
              </a:rPr>
              <a:t>You can also call PowerShell scripts if you wrap them properly: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b="1" dirty="0"/>
              <a:t>1️⃣ A base backup</a:t>
            </a:r>
          </a:p>
          <a:p>
            <a:r>
              <a:rPr lang="en-US" dirty="0">
                <a:effectLst/>
              </a:rPr>
              <a:t>Created with:</a:t>
            </a:r>
            <a:endParaRPr lang="en-US" dirty="0"/>
          </a:p>
          <a:p>
            <a:pPr lvl="0"/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pg_basebackup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pgBackRest</a:t>
            </a:r>
            <a:endParaRPr lang="en-US" dirty="0"/>
          </a:p>
          <a:p>
            <a:pPr lvl="0"/>
            <a:r>
              <a:rPr lang="en-US" dirty="0">
                <a:effectLst/>
              </a:rPr>
              <a:t>Barman</a:t>
            </a:r>
            <a:endParaRPr lang="en-US" dirty="0"/>
          </a:p>
          <a:p>
            <a:pPr lvl="0"/>
            <a:r>
              <a:rPr lang="en-US" dirty="0">
                <a:effectLst/>
              </a:rPr>
              <a:t>WAL‑G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Databasus</a:t>
            </a:r>
            <a:endParaRPr lang="en-US" dirty="0"/>
          </a:p>
          <a:p>
            <a:r>
              <a:rPr lang="en-US" b="1" dirty="0"/>
              <a:t>2️⃣ WAL archives</a:t>
            </a:r>
          </a:p>
          <a:p>
            <a:r>
              <a:rPr lang="en-US" dirty="0">
                <a:effectLst/>
              </a:rPr>
              <a:t>Collected via:</a:t>
            </a:r>
            <a:endParaRPr lang="en-US" dirty="0"/>
          </a:p>
          <a:p>
            <a:pPr lvl="0"/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archive_mode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on</a:t>
            </a:r>
            <a:endParaRPr lang="en-US" dirty="0"/>
          </a:p>
          <a:p>
            <a:pPr lvl="0"/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archive_command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'...'</a:t>
            </a:r>
            <a:endParaRPr lang="en-US" dirty="0"/>
          </a:p>
          <a:p>
            <a:r>
              <a:rPr lang="en-US" dirty="0">
                <a:effectLst/>
              </a:rPr>
              <a:t>Both are mandatory.</a:t>
            </a:r>
            <a:endParaRPr lang="en-US" dirty="0"/>
          </a:p>
          <a:p>
            <a:r>
              <a:rPr lang="en-US" b="1" dirty="0"/>
              <a:t>⭐ What happens during PITR</a:t>
            </a:r>
          </a:p>
          <a:p>
            <a:r>
              <a:rPr lang="en-US" dirty="0">
                <a:effectLst/>
              </a:rPr>
              <a:t>When you restore:</a:t>
            </a:r>
            <a:endParaRPr lang="en-US" dirty="0"/>
          </a:p>
          <a:p>
            <a:pPr lvl="0"/>
            <a:r>
              <a:rPr lang="en-US" dirty="0">
                <a:effectLst/>
              </a:rPr>
              <a:t>PostgreSQL loads the base backup</a:t>
            </a:r>
            <a:endParaRPr lang="en-US" dirty="0"/>
          </a:p>
          <a:p>
            <a:pPr lvl="0"/>
            <a:r>
              <a:rPr lang="en-US" dirty="0">
                <a:effectLst/>
              </a:rPr>
              <a:t>It reads archived WAL files</a:t>
            </a:r>
            <a:endParaRPr lang="en-US" dirty="0"/>
          </a:p>
          <a:p>
            <a:pPr lvl="0"/>
            <a:r>
              <a:rPr lang="en-US" dirty="0">
                <a:effectLst/>
              </a:rPr>
              <a:t>It replays them until the timestamp you specify:</a:t>
            </a:r>
            <a:endParaRPr lang="en-US" dirty="0"/>
          </a:p>
          <a:p>
            <a:r>
              <a:rPr lang="en-US" dirty="0" err="1"/>
              <a:t>ini</a:t>
            </a:r>
            <a:endParaRPr lang="en-US" dirty="0"/>
          </a:p>
          <a:p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recovery_target_time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'2026-10-20 20:45:00'</a:t>
            </a:r>
          </a:p>
          <a:p>
            <a:pPr lvl="0"/>
            <a:r>
              <a:rPr lang="en-US" dirty="0">
                <a:effectLst/>
              </a:rPr>
              <a:t>It stops exactly at that moment</a:t>
            </a:r>
            <a:endParaRPr lang="en-US" dirty="0"/>
          </a:p>
          <a:p>
            <a:pPr lvl="0"/>
            <a:r>
              <a:rPr lang="en-US" dirty="0">
                <a:effectLst/>
              </a:rPr>
              <a:t>The database is now in the state it was at that time</a:t>
            </a:r>
            <a:endParaRPr lang="en-US" dirty="0"/>
          </a:p>
          <a:p>
            <a:r>
              <a:rPr lang="en-US" dirty="0">
                <a:effectLst/>
              </a:rPr>
              <a:t>No WAL → no replay → no PITR.</a:t>
            </a:r>
            <a:endParaRPr lang="en-US" dirty="0"/>
          </a:p>
          <a:p>
            <a:r>
              <a:rPr lang="en-US" b="1" dirty="0"/>
              <a:t>⭐ What if WAL archiving was OFF?</a:t>
            </a:r>
          </a:p>
          <a:p>
            <a:r>
              <a:rPr lang="en-US" dirty="0">
                <a:effectLst/>
              </a:rPr>
              <a:t>If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archive_mode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off</a:t>
            </a:r>
            <a:r>
              <a:rPr lang="en-US" dirty="0">
                <a:effectLst/>
              </a:rPr>
              <a:t>:</a:t>
            </a:r>
            <a:endParaRPr lang="en-US" dirty="0"/>
          </a:p>
          <a:p>
            <a:pPr lvl="0"/>
            <a:r>
              <a:rPr lang="en-US" dirty="0">
                <a:effectLst/>
              </a:rPr>
              <a:t>You </a:t>
            </a:r>
            <a:r>
              <a:rPr lang="en-US" b="1" dirty="0">
                <a:effectLst/>
              </a:rPr>
              <a:t>cannot</a:t>
            </a:r>
            <a:r>
              <a:rPr lang="en-US" dirty="0">
                <a:effectLst/>
              </a:rPr>
              <a:t> perform PITR</a:t>
            </a:r>
            <a:endParaRPr lang="en-US" dirty="0"/>
          </a:p>
          <a:p>
            <a:pPr lvl="0"/>
            <a:r>
              <a:rPr lang="en-US" dirty="0">
                <a:effectLst/>
              </a:rPr>
              <a:t>You can only restore the base backup</a:t>
            </a:r>
            <a:endParaRPr lang="en-US" dirty="0"/>
          </a:p>
          <a:p>
            <a:pPr lvl="0"/>
            <a:r>
              <a:rPr lang="en-US" dirty="0">
                <a:effectLst/>
              </a:rPr>
              <a:t>You lose all changes after the backup was taken</a:t>
            </a:r>
            <a:endParaRPr lang="en-US" dirty="0"/>
          </a:p>
          <a:p>
            <a:r>
              <a:rPr lang="en-US" dirty="0">
                <a:effectLst/>
              </a:rPr>
              <a:t>This is why enabling WAL archiving is one of the most important steps in production PostgreSQL setups.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6146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084AF-EE85-B5DB-B09E-4CAF9D4D0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DEB61B-A50D-A677-2FEE-B903024AF5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3943B3-6875-405D-77DA-307031897A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Updates and Deletes</a:t>
            </a:r>
          </a:p>
          <a:p>
            <a:pPr lvl="0"/>
            <a:r>
              <a:rPr lang="en-US" dirty="0">
                <a:effectLst/>
              </a:rPr>
              <a:t>MVCC is one of PostgreSQL’s defining features.</a:t>
            </a:r>
            <a:endParaRPr lang="en-US" dirty="0"/>
          </a:p>
          <a:p>
            <a:pPr lvl="0"/>
            <a:r>
              <a:rPr lang="en-US" dirty="0">
                <a:effectLst/>
              </a:rPr>
              <a:t>Reads never block writes; writes never block reads.</a:t>
            </a:r>
            <a:endParaRPr lang="en-US" dirty="0"/>
          </a:p>
          <a:p>
            <a:pPr lvl="0"/>
            <a:r>
              <a:rPr lang="en-US" dirty="0">
                <a:effectLst/>
              </a:rPr>
              <a:t>Every statement sees a snapshot of the database.</a:t>
            </a:r>
            <a:endParaRPr lang="en-US" dirty="0"/>
          </a:p>
          <a:p>
            <a:pPr lvl="0"/>
            <a:r>
              <a:rPr lang="en-US" dirty="0">
                <a:effectLst/>
              </a:rPr>
              <a:t>Dead tuples accumulate and must be cleaned up.</a:t>
            </a:r>
            <a:endParaRPr lang="en-US" dirty="0"/>
          </a:p>
          <a:p>
            <a:pPr lvl="0"/>
            <a:r>
              <a:rPr lang="en-US" dirty="0">
                <a:effectLst/>
              </a:rPr>
              <a:t>This is why vacuum exists.</a:t>
            </a:r>
          </a:p>
          <a:p>
            <a:pPr lvl="0"/>
            <a:endParaRPr lang="en-US" dirty="0">
              <a:effectLst/>
            </a:endParaRPr>
          </a:p>
          <a:p>
            <a:pPr lvl="0"/>
            <a:endParaRPr lang="en-US" dirty="0">
              <a:effectLst/>
            </a:endParaRPr>
          </a:p>
          <a:p>
            <a:pPr lvl="0"/>
            <a:endParaRPr lang="en-US" dirty="0">
              <a:effectLst/>
            </a:endParaRPr>
          </a:p>
          <a:p>
            <a:pPr lvl="0"/>
            <a:r>
              <a:rPr lang="en-US" dirty="0"/>
              <a:t>Dead tuples are produced by updates/deletes, and they become dead </a:t>
            </a:r>
            <a:r>
              <a:rPr lang="en-US" b="1" dirty="0"/>
              <a:t>after commit</a:t>
            </a:r>
            <a:r>
              <a:rPr lang="en-US" dirty="0"/>
              <a:t>, not at commit creation</a:t>
            </a:r>
          </a:p>
          <a:p>
            <a:pPr lvl="0"/>
            <a:endParaRPr lang="en-US" dirty="0">
              <a:effectLst/>
            </a:endParaRPr>
          </a:p>
          <a:p>
            <a:r>
              <a:rPr lang="en-US" b="1" dirty="0"/>
              <a:t>What actually happens</a:t>
            </a:r>
          </a:p>
          <a:p>
            <a:r>
              <a:rPr lang="en-US" dirty="0">
                <a:effectLst/>
              </a:rPr>
              <a:t>A </a:t>
            </a:r>
            <a:r>
              <a:rPr lang="en-US" b="1" dirty="0">
                <a:effectLst/>
              </a:rPr>
              <a:t>commit does not create anything</a:t>
            </a:r>
            <a:r>
              <a:rPr lang="en-US" dirty="0">
                <a:effectLst/>
              </a:rPr>
              <a:t>. All the tuple versions already exist </a:t>
            </a:r>
            <a:r>
              <a:rPr lang="en-US" i="1" dirty="0">
                <a:effectLst/>
              </a:rPr>
              <a:t>before</a:t>
            </a:r>
            <a:r>
              <a:rPr lang="en-US" dirty="0">
                <a:effectLst/>
              </a:rPr>
              <a:t> the commit.</a:t>
            </a:r>
            <a:endParaRPr lang="en-US" dirty="0"/>
          </a:p>
          <a:p>
            <a:r>
              <a:rPr lang="en-US" dirty="0">
                <a:effectLst/>
              </a:rPr>
              <a:t>Here’s the real sequence:</a:t>
            </a:r>
            <a:endParaRPr lang="en-US" dirty="0"/>
          </a:p>
          <a:p>
            <a:pPr lvl="0"/>
            <a:r>
              <a:rPr lang="en-US" dirty="0">
                <a:effectLst/>
              </a:rPr>
              <a:t>You run an </a:t>
            </a:r>
            <a:r>
              <a:rPr lang="en-US" b="1" dirty="0">
                <a:effectLst/>
              </a:rPr>
              <a:t>UPDATE</a:t>
            </a:r>
            <a:r>
              <a:rPr lang="en-US" dirty="0">
                <a:effectLst/>
              </a:rPr>
              <a:t> or </a:t>
            </a:r>
            <a:r>
              <a:rPr lang="en-US" b="1" dirty="0">
                <a:effectLst/>
              </a:rPr>
              <a:t>DELETE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1"/>
            <a:r>
              <a:rPr lang="en-US" dirty="0">
                <a:effectLst/>
              </a:rPr>
              <a:t>PostgreSQL immediately writes a </a:t>
            </a:r>
            <a:r>
              <a:rPr lang="en-US" b="1" dirty="0">
                <a:effectLst/>
              </a:rPr>
              <a:t>new tuple version</a:t>
            </a:r>
            <a:r>
              <a:rPr lang="en-US" dirty="0">
                <a:effectLst/>
              </a:rPr>
              <a:t> (for UPDATE)</a:t>
            </a:r>
            <a:endParaRPr lang="en-US" dirty="0"/>
          </a:p>
          <a:p>
            <a:pPr lvl="1"/>
            <a:r>
              <a:rPr lang="en-US" dirty="0">
                <a:effectLst/>
              </a:rPr>
              <a:t>or marks the old one as </a:t>
            </a:r>
            <a:r>
              <a:rPr lang="en-US" b="1" dirty="0">
                <a:effectLst/>
              </a:rPr>
              <a:t>deleted</a:t>
            </a:r>
            <a:r>
              <a:rPr lang="en-US" dirty="0">
                <a:effectLst/>
              </a:rPr>
              <a:t> (for DELETE). These are physical changes on disk.</a:t>
            </a:r>
            <a:endParaRPr lang="en-US" dirty="0"/>
          </a:p>
          <a:p>
            <a:pPr lvl="0"/>
            <a:r>
              <a:rPr lang="en-US" dirty="0">
                <a:effectLst/>
              </a:rPr>
              <a:t>At this moment, the old tuple is </a:t>
            </a:r>
            <a:r>
              <a:rPr lang="en-US" b="1" dirty="0">
                <a:effectLst/>
              </a:rPr>
              <a:t>not yet dead</a:t>
            </a:r>
            <a:r>
              <a:rPr lang="en-US" dirty="0">
                <a:effectLst/>
              </a:rPr>
              <a:t>. Other transactions might still need to see it.</a:t>
            </a:r>
            <a:endParaRPr lang="en-US" dirty="0"/>
          </a:p>
          <a:p>
            <a:pPr lvl="0"/>
            <a:r>
              <a:rPr lang="en-US" dirty="0">
                <a:effectLst/>
              </a:rPr>
              <a:t>You </a:t>
            </a:r>
            <a:r>
              <a:rPr lang="en-US" b="1" dirty="0">
                <a:effectLst/>
              </a:rPr>
              <a:t>COMMIT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1"/>
            <a:r>
              <a:rPr lang="en-US" dirty="0">
                <a:effectLst/>
              </a:rPr>
              <a:t>Now PostgreSQL can determine that your old tuple version is no longer visible to any future transaction.</a:t>
            </a:r>
            <a:endParaRPr lang="en-US" dirty="0"/>
          </a:p>
          <a:p>
            <a:pPr lvl="1"/>
            <a:r>
              <a:rPr lang="en-US" dirty="0">
                <a:effectLst/>
              </a:rPr>
              <a:t>So the old version becomes </a:t>
            </a:r>
            <a:r>
              <a:rPr lang="en-US" b="1" dirty="0">
                <a:effectLst/>
              </a:rPr>
              <a:t>dead</a:t>
            </a:r>
            <a:r>
              <a:rPr lang="en-US" dirty="0">
                <a:effectLst/>
              </a:rPr>
              <a:t> (logically dead, not physically removed).</a:t>
            </a:r>
            <a:endParaRPr lang="en-US" dirty="0"/>
          </a:p>
          <a:p>
            <a:pPr lvl="0"/>
            <a:r>
              <a:rPr lang="en-US" dirty="0">
                <a:effectLst/>
              </a:rPr>
              <a:t>VACUUM eventually </a:t>
            </a:r>
            <a:r>
              <a:rPr lang="en-US" b="1" dirty="0">
                <a:effectLst/>
              </a:rPr>
              <a:t>removes</a:t>
            </a:r>
            <a:r>
              <a:rPr lang="en-US" dirty="0">
                <a:effectLst/>
              </a:rPr>
              <a:t> the dead tuple.</a:t>
            </a:r>
            <a:endParaRPr lang="en-US" dirty="0"/>
          </a:p>
          <a:p>
            <a:r>
              <a:rPr lang="en-US" b="1" dirty="0"/>
              <a:t>So the correct idea is:</a:t>
            </a:r>
          </a:p>
          <a:p>
            <a:pPr lvl="0"/>
            <a:r>
              <a:rPr lang="en-US" b="1" dirty="0">
                <a:effectLst/>
              </a:rPr>
              <a:t>Dead tuples are created by UPDATE/DELETE.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They become dead after COMMIT.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Commit doesn’t create them — it only finalizes their visibility status.</a:t>
            </a:r>
            <a:endParaRPr lang="en-US" dirty="0"/>
          </a:p>
          <a:p>
            <a:r>
              <a:rPr lang="en-US" dirty="0">
                <a:effectLst/>
              </a:rPr>
              <a:t>If you want, I can walk you through the exact visibility rules (</a:t>
            </a:r>
            <a:r>
              <a:rPr lang="en-US" dirty="0" err="1">
                <a:effectLst/>
              </a:rPr>
              <a:t>xmin</a:t>
            </a:r>
            <a:r>
              <a:rPr lang="en-US" dirty="0">
                <a:effectLst/>
              </a:rPr>
              <a:t>/</a:t>
            </a:r>
            <a:r>
              <a:rPr lang="en-US" dirty="0" err="1">
                <a:effectLst/>
              </a:rPr>
              <a:t>xmax</a:t>
            </a:r>
            <a:r>
              <a:rPr lang="en-US" dirty="0">
                <a:effectLst/>
              </a:rPr>
              <a:t>, snapshots, hint bits) so you can see precisely when PostgreSQL decides a tuple is dead.</a:t>
            </a:r>
            <a:endParaRPr lang="en-US" dirty="0"/>
          </a:p>
          <a:p>
            <a:pPr lvl="0"/>
            <a:endParaRPr lang="en-US" dirty="0">
              <a:effectLst/>
            </a:endParaRPr>
          </a:p>
          <a:p>
            <a:pPr lvl="0"/>
            <a:endParaRPr lang="en-US" dirty="0">
              <a:effectLst/>
            </a:endParaRPr>
          </a:p>
          <a:p>
            <a:r>
              <a:rPr lang="en-US" b="1" dirty="0"/>
              <a:t>🟣 Title</a:t>
            </a:r>
          </a:p>
          <a:p>
            <a:r>
              <a:rPr lang="en-US" b="1" dirty="0">
                <a:effectLst/>
              </a:rPr>
              <a:t>MVCC: How PostgreSQL Creates Row Versions</a:t>
            </a:r>
            <a:r>
              <a:rPr lang="en-US" dirty="0">
                <a:effectLst/>
              </a:rPr>
              <a:t> This introduces the topic — </a:t>
            </a:r>
            <a:r>
              <a:rPr lang="en-US" i="1" dirty="0" err="1">
                <a:effectLst/>
              </a:rPr>
              <a:t>Multiversion</a:t>
            </a:r>
            <a:r>
              <a:rPr lang="en-US" i="1" dirty="0">
                <a:effectLst/>
              </a:rPr>
              <a:t> Concurrency Control</a:t>
            </a:r>
            <a:r>
              <a:rPr lang="en-US" dirty="0">
                <a:effectLst/>
              </a:rPr>
              <a:t> — the system PostgreSQL uses to let multiple transactions read and write simultaneously.</a:t>
            </a:r>
            <a:endParaRPr lang="en-US" dirty="0"/>
          </a:p>
          <a:p>
            <a:r>
              <a:rPr lang="en-US" b="1" dirty="0"/>
              <a:t>🟦 Left Column — Row Version Timeline</a:t>
            </a:r>
          </a:p>
          <a:p>
            <a:r>
              <a:rPr lang="en-US" dirty="0">
                <a:effectLst/>
              </a:rPr>
              <a:t>Each purple box represents a </a:t>
            </a:r>
            <a:r>
              <a:rPr lang="en-US" b="1" dirty="0">
                <a:effectLst/>
              </a:rPr>
              <a:t>different version of the same row</a:t>
            </a:r>
            <a:r>
              <a:rPr lang="en-US" dirty="0">
                <a:effectLst/>
              </a:rPr>
              <a:t> over time: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Row Version 1</a:t>
            </a:r>
            <a:r>
              <a:rPr lang="en-US" dirty="0">
                <a:effectLst/>
              </a:rPr>
              <a:t> → created by transaction 100, later deleted by transaction 200.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Row Version 2</a:t>
            </a:r>
            <a:r>
              <a:rPr lang="en-US" dirty="0">
                <a:effectLst/>
              </a:rPr>
              <a:t> → created by transaction 200, later updated by transaction 300.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Row Version 3</a:t>
            </a:r>
            <a:r>
              <a:rPr lang="en-US" dirty="0">
                <a:effectLst/>
              </a:rPr>
              <a:t> → created by transaction 300, still active (no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xmax</a:t>
            </a:r>
            <a:r>
              <a:rPr lang="en-US" dirty="0">
                <a:effectLst/>
              </a:rPr>
              <a:t> yet).</a:t>
            </a:r>
            <a:endParaRPr lang="en-US" dirty="0"/>
          </a:p>
          <a:p>
            <a:r>
              <a:rPr lang="en-US" dirty="0">
                <a:effectLst/>
              </a:rPr>
              <a:t>The arrows show how updates don’t overwrite data — they </a:t>
            </a:r>
            <a:r>
              <a:rPr lang="en-US" b="1" dirty="0">
                <a:effectLst/>
              </a:rPr>
              <a:t>create new versions</a:t>
            </a:r>
            <a:r>
              <a:rPr lang="en-US" dirty="0">
                <a:effectLst/>
              </a:rPr>
              <a:t>. The italic caption reminds you that old versions stay until </a:t>
            </a:r>
            <a:r>
              <a:rPr lang="en-US" b="1" dirty="0">
                <a:effectLst/>
              </a:rPr>
              <a:t>VACUUM</a:t>
            </a:r>
            <a:r>
              <a:rPr lang="en-US" dirty="0">
                <a:effectLst/>
              </a:rPr>
              <a:t> cleans them up.</a:t>
            </a:r>
            <a:endParaRPr lang="en-US" dirty="0"/>
          </a:p>
          <a:p>
            <a:r>
              <a:rPr lang="en-US" b="1" dirty="0"/>
              <a:t>🟩 Right Column — Snapshot Visibility</a:t>
            </a:r>
          </a:p>
          <a:p>
            <a:r>
              <a:rPr lang="en-US" dirty="0">
                <a:effectLst/>
              </a:rPr>
              <a:t>This explains what a transaction </a:t>
            </a:r>
            <a:r>
              <a:rPr lang="en-US" i="1" dirty="0">
                <a:effectLst/>
              </a:rPr>
              <a:t>sees</a:t>
            </a:r>
            <a:r>
              <a:rPr lang="en-US" dirty="0">
                <a:effectLst/>
              </a:rPr>
              <a:t> at a given moment.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Snapshot Transaction 250</a:t>
            </a:r>
            <a:r>
              <a:rPr lang="en-US" dirty="0">
                <a:effectLst/>
              </a:rPr>
              <a:t> looks at the table.</a:t>
            </a:r>
            <a:endParaRPr lang="en-US" dirty="0"/>
          </a:p>
          <a:p>
            <a:pPr lvl="0"/>
            <a:r>
              <a:rPr lang="en-US" dirty="0">
                <a:effectLst/>
              </a:rPr>
              <a:t>It sees only rows where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xmin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 ≤ 250 &lt; 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xmax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0"/>
            <a:r>
              <a:rPr lang="en-US" dirty="0">
                <a:effectLst/>
              </a:rPr>
              <a:t>That means </a:t>
            </a:r>
            <a:r>
              <a:rPr lang="en-US" b="1" dirty="0">
                <a:effectLst/>
              </a:rPr>
              <a:t>Version 2</a:t>
            </a:r>
            <a:r>
              <a:rPr lang="en-US" dirty="0">
                <a:effectLst/>
              </a:rPr>
              <a:t> is visible, while Version 1 and Version 3 are hidden.</a:t>
            </a:r>
            <a:endParaRPr lang="en-US" dirty="0"/>
          </a:p>
          <a:p>
            <a:r>
              <a:rPr lang="en-US" dirty="0">
                <a:effectLst/>
              </a:rPr>
              <a:t>This is the heart of MVCC — every transaction sees a </a:t>
            </a:r>
            <a:r>
              <a:rPr lang="en-US" b="1" dirty="0">
                <a:effectLst/>
              </a:rPr>
              <a:t>consistent snapshot</a:t>
            </a:r>
            <a:r>
              <a:rPr lang="en-US" dirty="0">
                <a:effectLst/>
              </a:rPr>
              <a:t> of the database.</a:t>
            </a:r>
            <a:endParaRPr lang="en-US" dirty="0"/>
          </a:p>
          <a:p>
            <a:r>
              <a:rPr lang="en-US" b="1" dirty="0"/>
              <a:t>🟣 Bottom Bar — Key MVCC Concepts</a:t>
            </a:r>
          </a:p>
          <a:p>
            <a:r>
              <a:rPr lang="en-US" dirty="0">
                <a:effectLst/>
              </a:rPr>
              <a:t>These bullets summarize the principles:</a:t>
            </a:r>
            <a:endParaRPr lang="en-US" dirty="0"/>
          </a:p>
          <a:p>
            <a:pPr lvl="0"/>
            <a:r>
              <a:rPr lang="en-US" dirty="0">
                <a:effectLst/>
              </a:rPr>
              <a:t>Updates create new row versions, not in‑place changes.</a:t>
            </a:r>
            <a:endParaRPr lang="en-US" dirty="0"/>
          </a:p>
          <a:p>
            <a:pPr lvl="0"/>
            <a:r>
              <a:rPr lang="en-US" dirty="0">
                <a:effectLst/>
              </a:rPr>
              <a:t>Queries see only versions visible to their snapshot.</a:t>
            </a:r>
            <a:endParaRPr lang="en-US" dirty="0"/>
          </a:p>
          <a:p>
            <a:pPr lvl="0"/>
            <a:r>
              <a:rPr lang="en-US" dirty="0">
                <a:effectLst/>
              </a:rPr>
              <a:t>Old versions become </a:t>
            </a:r>
            <a:r>
              <a:rPr lang="en-US" b="1" dirty="0">
                <a:effectLst/>
              </a:rPr>
              <a:t>dead tuples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0"/>
            <a:r>
              <a:rPr lang="en-US" b="1" dirty="0" err="1">
                <a:effectLst/>
              </a:rPr>
              <a:t>Autovacuum</a:t>
            </a:r>
            <a:r>
              <a:rPr lang="en-US" dirty="0">
                <a:effectLst/>
              </a:rPr>
              <a:t> removes dead tuples to prevent table bloat.</a:t>
            </a:r>
            <a:endParaRPr lang="en-US" dirty="0"/>
          </a:p>
          <a:p>
            <a:r>
              <a:rPr lang="en-US" b="1" dirty="0"/>
              <a:t>🟠 Footer</a:t>
            </a:r>
          </a:p>
          <a:p>
            <a:r>
              <a:rPr lang="en-US" b="1" dirty="0">
                <a:effectLst/>
              </a:rPr>
              <a:t>MVCC = versioned rows + consistent snapshots + non‑blocking reads</a:t>
            </a:r>
            <a:endParaRPr lang="en-US" dirty="0"/>
          </a:p>
          <a:p>
            <a:r>
              <a:rPr lang="en-US" dirty="0">
                <a:effectLst/>
              </a:rPr>
              <a:t>That’s the takeaway: MVCC lets PostgreSQL handle concurrency smoothly — readers and writers never block each other.</a:t>
            </a:r>
          </a:p>
          <a:p>
            <a:endParaRPr lang="en-US" dirty="0">
              <a:effectLst/>
            </a:endParaRPr>
          </a:p>
          <a:p>
            <a:endParaRPr lang="en-US" dirty="0">
              <a:effectLst/>
            </a:endParaRPr>
          </a:p>
          <a:p>
            <a:r>
              <a:rPr lang="en-US" b="1" dirty="0"/>
              <a:t>⭐ What “</a:t>
            </a:r>
            <a:r>
              <a:rPr lang="en-US" b="1" dirty="0" err="1"/>
              <a:t>xmin</a:t>
            </a:r>
            <a:r>
              <a:rPr lang="en-US" b="1" dirty="0"/>
              <a:t> ≤ 250 &lt; </a:t>
            </a:r>
            <a:r>
              <a:rPr lang="en-US" b="1" dirty="0" err="1"/>
              <a:t>xmax</a:t>
            </a:r>
            <a:r>
              <a:rPr lang="en-US" b="1" dirty="0"/>
              <a:t>” Really Means</a:t>
            </a:r>
          </a:p>
          <a:p>
            <a:r>
              <a:rPr lang="en-US" dirty="0">
                <a:effectLst/>
              </a:rPr>
              <a:t>Every row version in PostgreSQL has two numbers:</a:t>
            </a:r>
            <a:endParaRPr lang="en-US" dirty="0"/>
          </a:p>
          <a:p>
            <a:pPr lvl="0"/>
            <a:r>
              <a:rPr lang="en-US" b="1" dirty="0" err="1">
                <a:effectLst/>
              </a:rPr>
              <a:t>xmin</a:t>
            </a:r>
            <a:r>
              <a:rPr lang="en-US" dirty="0">
                <a:effectLst/>
              </a:rPr>
              <a:t> → the transaction that </a:t>
            </a:r>
            <a:r>
              <a:rPr lang="en-US" i="1" dirty="0">
                <a:effectLst/>
              </a:rPr>
              <a:t>created</a:t>
            </a:r>
            <a:r>
              <a:rPr lang="en-US" dirty="0">
                <a:effectLst/>
              </a:rPr>
              <a:t> the row version</a:t>
            </a:r>
            <a:endParaRPr lang="en-US" dirty="0"/>
          </a:p>
          <a:p>
            <a:pPr lvl="0"/>
            <a:r>
              <a:rPr lang="en-US" b="1" dirty="0" err="1">
                <a:effectLst/>
              </a:rPr>
              <a:t>xmax</a:t>
            </a:r>
            <a:r>
              <a:rPr lang="en-US" dirty="0">
                <a:effectLst/>
              </a:rPr>
              <a:t> → the transaction that </a:t>
            </a:r>
            <a:r>
              <a:rPr lang="en-US" i="1" dirty="0">
                <a:effectLst/>
              </a:rPr>
              <a:t>deleted or replaced</a:t>
            </a:r>
            <a:r>
              <a:rPr lang="en-US" dirty="0">
                <a:effectLst/>
              </a:rPr>
              <a:t> the row version (If it hasn’t been deleted yet,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xmax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= ∞</a:t>
            </a:r>
            <a:r>
              <a:rPr lang="en-US" dirty="0">
                <a:effectLst/>
              </a:rPr>
              <a:t>)</a:t>
            </a:r>
            <a:endParaRPr lang="en-US" dirty="0"/>
          </a:p>
          <a:p>
            <a:r>
              <a:rPr lang="en-US" dirty="0">
                <a:effectLst/>
              </a:rPr>
              <a:t>A transaction’s </a:t>
            </a:r>
            <a:r>
              <a:rPr lang="en-US" b="1" dirty="0">
                <a:effectLst/>
              </a:rPr>
              <a:t>snapshot</a:t>
            </a:r>
            <a:r>
              <a:rPr lang="en-US" dirty="0">
                <a:effectLst/>
              </a:rPr>
              <a:t> is basically a rule that says:</a:t>
            </a:r>
            <a:endParaRPr lang="en-US" dirty="0"/>
          </a:p>
          <a:p>
            <a:r>
              <a:rPr lang="en-US" i="1" dirty="0">
                <a:effectLst/>
              </a:rPr>
              <a:t>“I can only see row versions that were created before I started, and not deleted before I started.”</a:t>
            </a:r>
            <a:endParaRPr lang="en-US" dirty="0"/>
          </a:p>
          <a:p>
            <a:r>
              <a:rPr lang="en-US" dirty="0">
                <a:effectLst/>
              </a:rPr>
              <a:t>So for </a:t>
            </a:r>
            <a:r>
              <a:rPr lang="en-US" b="1" dirty="0">
                <a:effectLst/>
              </a:rPr>
              <a:t>Transaction 250</a:t>
            </a:r>
            <a:r>
              <a:rPr lang="en-US" dirty="0">
                <a:effectLst/>
              </a:rPr>
              <a:t>, the rule becomes:</a:t>
            </a:r>
            <a:endParaRPr lang="en-US" dirty="0"/>
          </a:p>
          <a:p>
            <a:r>
              <a:rPr lang="en-US" b="1" dirty="0"/>
              <a:t>✔ A row version is visible if:</a:t>
            </a:r>
          </a:p>
          <a:p>
            <a:pPr lvl="0"/>
            <a:r>
              <a:rPr lang="en-US" b="1" dirty="0" err="1">
                <a:effectLst/>
              </a:rPr>
              <a:t>xmin</a:t>
            </a:r>
            <a:r>
              <a:rPr lang="en-US" b="1" dirty="0">
                <a:effectLst/>
              </a:rPr>
              <a:t> ≤ 250</a:t>
            </a:r>
            <a:r>
              <a:rPr lang="en-US" dirty="0">
                <a:effectLst/>
              </a:rPr>
              <a:t> The row was created </a:t>
            </a:r>
            <a:r>
              <a:rPr lang="en-US" i="1" dirty="0">
                <a:effectLst/>
              </a:rPr>
              <a:t>before or at the moment</a:t>
            </a:r>
            <a:r>
              <a:rPr lang="en-US" dirty="0">
                <a:effectLst/>
              </a:rPr>
              <a:t> transaction 250 started.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250 &lt; </a:t>
            </a:r>
            <a:r>
              <a:rPr lang="en-US" b="1" dirty="0" err="1">
                <a:effectLst/>
              </a:rPr>
              <a:t>xmax</a:t>
            </a:r>
            <a:r>
              <a:rPr lang="en-US" dirty="0">
                <a:effectLst/>
              </a:rPr>
              <a:t> The row was </a:t>
            </a:r>
            <a:r>
              <a:rPr lang="en-US" i="1" dirty="0">
                <a:effectLst/>
              </a:rPr>
              <a:t>not deleted or replaced</a:t>
            </a:r>
            <a:r>
              <a:rPr lang="en-US" dirty="0">
                <a:effectLst/>
              </a:rPr>
              <a:t> before transaction 250 started.</a:t>
            </a:r>
            <a:endParaRPr lang="en-US" dirty="0"/>
          </a:p>
          <a:p>
            <a:r>
              <a:rPr lang="en-US" dirty="0">
                <a:effectLst/>
              </a:rPr>
              <a:t>If both are true → the row version is visible.</a:t>
            </a:r>
            <a:endParaRPr lang="en-US" dirty="0"/>
          </a:p>
          <a:p>
            <a:r>
              <a:rPr lang="en-US" b="1" dirty="0"/>
              <a:t>⭐ Let’s apply it to your slide</a:t>
            </a:r>
          </a:p>
          <a:p>
            <a:r>
              <a:rPr lang="en-US" b="1" dirty="0"/>
              <a:t>Row Version 1</a:t>
            </a:r>
          </a:p>
          <a:p>
            <a:pPr lvl="0"/>
            <a:r>
              <a:rPr lang="en-US" dirty="0" err="1">
                <a:effectLst/>
              </a:rPr>
              <a:t>xmin</a:t>
            </a:r>
            <a:r>
              <a:rPr lang="en-US" dirty="0">
                <a:effectLst/>
              </a:rPr>
              <a:t> = 100 → created before 250 ✔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xmax</a:t>
            </a:r>
            <a:r>
              <a:rPr lang="en-US" dirty="0">
                <a:effectLst/>
              </a:rPr>
              <a:t> = 200 → deleted </a:t>
            </a:r>
            <a:r>
              <a:rPr lang="en-US" i="1" dirty="0">
                <a:effectLst/>
              </a:rPr>
              <a:t>before</a:t>
            </a:r>
            <a:r>
              <a:rPr lang="en-US" dirty="0">
                <a:effectLst/>
              </a:rPr>
              <a:t> 250 ✘ </a:t>
            </a:r>
            <a:r>
              <a:rPr lang="en-US" b="1" dirty="0">
                <a:effectLst/>
              </a:rPr>
              <a:t>Not visible</a:t>
            </a:r>
            <a:endParaRPr lang="en-US" dirty="0"/>
          </a:p>
          <a:p>
            <a:r>
              <a:rPr lang="en-US" b="1" dirty="0"/>
              <a:t>Row Version 2</a:t>
            </a:r>
          </a:p>
          <a:p>
            <a:pPr lvl="0"/>
            <a:r>
              <a:rPr lang="en-US" dirty="0" err="1">
                <a:effectLst/>
              </a:rPr>
              <a:t>xmin</a:t>
            </a:r>
            <a:r>
              <a:rPr lang="en-US" dirty="0">
                <a:effectLst/>
              </a:rPr>
              <a:t> = 200 → created before 250 ✔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xmax</a:t>
            </a:r>
            <a:r>
              <a:rPr lang="en-US" dirty="0">
                <a:effectLst/>
              </a:rPr>
              <a:t> = 300 → deleted </a:t>
            </a:r>
            <a:r>
              <a:rPr lang="en-US" i="1" dirty="0">
                <a:effectLst/>
              </a:rPr>
              <a:t>after</a:t>
            </a:r>
            <a:r>
              <a:rPr lang="en-US" dirty="0">
                <a:effectLst/>
              </a:rPr>
              <a:t> 250 ✔ </a:t>
            </a:r>
            <a:r>
              <a:rPr lang="en-US" b="1" dirty="0">
                <a:effectLst/>
              </a:rPr>
              <a:t>Visible</a:t>
            </a:r>
            <a:endParaRPr lang="en-US" dirty="0"/>
          </a:p>
          <a:p>
            <a:r>
              <a:rPr lang="en-US" b="1" dirty="0"/>
              <a:t>Row Version 3</a:t>
            </a:r>
          </a:p>
          <a:p>
            <a:pPr lvl="0"/>
            <a:r>
              <a:rPr lang="en-US" dirty="0" err="1">
                <a:effectLst/>
              </a:rPr>
              <a:t>xmin</a:t>
            </a:r>
            <a:r>
              <a:rPr lang="en-US" dirty="0">
                <a:effectLst/>
              </a:rPr>
              <a:t> = 300 → created </a:t>
            </a:r>
            <a:r>
              <a:rPr lang="en-US" i="1" dirty="0">
                <a:effectLst/>
              </a:rPr>
              <a:t>after</a:t>
            </a:r>
            <a:r>
              <a:rPr lang="en-US" dirty="0">
                <a:effectLst/>
              </a:rPr>
              <a:t> 250 ✘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xmax</a:t>
            </a:r>
            <a:r>
              <a:rPr lang="en-US" dirty="0">
                <a:effectLst/>
              </a:rPr>
              <a:t> = ∞ → not deleted ✔ </a:t>
            </a:r>
            <a:r>
              <a:rPr lang="en-US" b="1" dirty="0">
                <a:effectLst/>
              </a:rPr>
              <a:t>Not visible</a:t>
            </a:r>
            <a:endParaRPr lang="en-US" dirty="0"/>
          </a:p>
          <a:p>
            <a:r>
              <a:rPr lang="en-US" b="1" dirty="0"/>
              <a:t>⭐ Why PostgreSQL does this</a:t>
            </a:r>
          </a:p>
          <a:p>
            <a:r>
              <a:rPr lang="en-US" dirty="0">
                <a:effectLst/>
              </a:rPr>
              <a:t>Because MVCC wants: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Readers to never block writers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Writers to never block readers</a:t>
            </a:r>
            <a:endParaRPr lang="en-US" dirty="0"/>
          </a:p>
          <a:p>
            <a:pPr lvl="0"/>
            <a:r>
              <a:rPr lang="en-US" b="1" dirty="0">
                <a:effectLst/>
              </a:rPr>
              <a:t>Every transaction to see a stable snapshot of the database</a:t>
            </a:r>
            <a:endParaRPr lang="en-US" dirty="0"/>
          </a:p>
          <a:p>
            <a:r>
              <a:rPr lang="en-US" dirty="0">
                <a:effectLst/>
              </a:rPr>
              <a:t>This rule (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xmin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≤ snapshot &lt;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xmax</a:t>
            </a:r>
            <a:r>
              <a:rPr lang="en-US" dirty="0">
                <a:effectLst/>
              </a:rPr>
              <a:t>) is how PostgreSQL decides which row version belongs in that snapshot.</a:t>
            </a:r>
            <a:endParaRPr lang="en-US" dirty="0"/>
          </a:p>
          <a:p>
            <a:r>
              <a:rPr lang="en-US" b="1" dirty="0"/>
              <a:t>⭐ The intuition (the part that makes it easy)</a:t>
            </a:r>
          </a:p>
          <a:p>
            <a:r>
              <a:rPr lang="en-US" dirty="0">
                <a:effectLst/>
              </a:rPr>
              <a:t>Think of it like reading a book:</a:t>
            </a:r>
            <a:endParaRPr lang="en-US" dirty="0"/>
          </a:p>
          <a:p>
            <a:pPr lvl="0"/>
            <a:r>
              <a:rPr lang="en-US" dirty="0">
                <a:effectLst/>
              </a:rPr>
              <a:t>You can only see chapters that were </a:t>
            </a:r>
            <a:r>
              <a:rPr lang="en-US" b="1" dirty="0">
                <a:effectLst/>
              </a:rPr>
              <a:t>already written</a:t>
            </a:r>
            <a:r>
              <a:rPr lang="en-US" dirty="0">
                <a:effectLst/>
              </a:rPr>
              <a:t> when you opened the book.</a:t>
            </a:r>
            <a:endParaRPr lang="en-US" dirty="0"/>
          </a:p>
          <a:p>
            <a:pPr lvl="0"/>
            <a:r>
              <a:rPr lang="en-US" dirty="0">
                <a:effectLst/>
              </a:rPr>
              <a:t>You cannot see chapters that were </a:t>
            </a:r>
            <a:r>
              <a:rPr lang="en-US" b="1" dirty="0">
                <a:effectLst/>
              </a:rPr>
              <a:t>removed</a:t>
            </a:r>
            <a:r>
              <a:rPr lang="en-US" dirty="0">
                <a:effectLst/>
              </a:rPr>
              <a:t> before you opened the book.</a:t>
            </a:r>
            <a:endParaRPr lang="en-US" dirty="0"/>
          </a:p>
          <a:p>
            <a:pPr lvl="0"/>
            <a:r>
              <a:rPr lang="en-US" dirty="0">
                <a:effectLst/>
              </a:rPr>
              <a:t>You also cannot see chapters that were </a:t>
            </a:r>
            <a:r>
              <a:rPr lang="en-US" b="1" dirty="0">
                <a:effectLst/>
              </a:rPr>
              <a:t>written after</a:t>
            </a:r>
            <a:r>
              <a:rPr lang="en-US" dirty="0">
                <a:effectLst/>
              </a:rPr>
              <a:t> you opened the book.</a:t>
            </a:r>
            <a:endParaRPr lang="en-US" dirty="0"/>
          </a:p>
          <a:p>
            <a:r>
              <a:rPr lang="en-US" dirty="0">
                <a:effectLst/>
              </a:rPr>
              <a:t>That’s MVCC.</a:t>
            </a:r>
            <a:endParaRPr lang="en-US" dirty="0"/>
          </a:p>
          <a:p>
            <a:r>
              <a:rPr lang="en-US" dirty="0">
                <a:effectLst/>
              </a:rPr>
              <a:t>If you want, I can walk you through a </a:t>
            </a:r>
            <a:r>
              <a:rPr lang="en-US" b="1" dirty="0">
                <a:effectLst/>
              </a:rPr>
              <a:t>timeline animation</a:t>
            </a:r>
            <a:r>
              <a:rPr lang="en-US" dirty="0">
                <a:effectLst/>
              </a:rPr>
              <a:t> of how snapshots work — it’s the easiest way to understand MVCC deeply.</a:t>
            </a:r>
            <a:endParaRPr lang="en-US" dirty="0"/>
          </a:p>
          <a:p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9002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Vacuum removes dead tuples and prevents table bloat.</a:t>
            </a:r>
            <a:endParaRPr lang="en-US" dirty="0"/>
          </a:p>
          <a:p>
            <a:pPr lvl="0"/>
            <a:r>
              <a:rPr lang="en-US" dirty="0" err="1">
                <a:effectLst/>
              </a:rPr>
              <a:t>Autovacuum</a:t>
            </a:r>
            <a:r>
              <a:rPr lang="en-US" dirty="0">
                <a:effectLst/>
              </a:rPr>
              <a:t> runs automatically based on thresholds.</a:t>
            </a:r>
            <a:endParaRPr lang="en-US" dirty="0"/>
          </a:p>
          <a:p>
            <a:pPr lvl="0"/>
            <a:r>
              <a:rPr lang="en-US" dirty="0">
                <a:effectLst/>
              </a:rPr>
              <a:t>Vacuum increases IO but is essential for performance.</a:t>
            </a:r>
            <a:endParaRPr lang="en-US" dirty="0"/>
          </a:p>
          <a:p>
            <a:pPr lvl="0"/>
            <a:r>
              <a:rPr lang="en-US" dirty="0">
                <a:effectLst/>
              </a:rPr>
              <a:t>You can monitor vacuum activity in </a:t>
            </a:r>
            <a:r>
              <a:rPr lang="en-US" dirty="0" err="1">
                <a:effectLst/>
              </a:rPr>
              <a:t>pg_stat_user_tables</a:t>
            </a:r>
            <a:r>
              <a:rPr lang="en-US" dirty="0">
                <a:effectLst/>
              </a:rPr>
              <a:t>.</a:t>
            </a:r>
            <a:endParaRPr lang="en-US" dirty="0"/>
          </a:p>
          <a:p>
            <a:pPr lvl="0"/>
            <a:r>
              <a:rPr lang="en-US" dirty="0">
                <a:effectLst/>
              </a:rPr>
              <a:t>I’ll demo a manual vacuum.</a:t>
            </a:r>
          </a:p>
          <a:p>
            <a:pPr lvl="0"/>
            <a:endParaRPr lang="en-US" dirty="0">
              <a:effectLst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>
                <a:effectLst/>
              </a:rPr>
              <a:t>Autovacuum</a:t>
            </a:r>
            <a:r>
              <a:rPr lang="en-US" b="1" dirty="0">
                <a:effectLst/>
              </a:rPr>
              <a:t> workers run ANALYZE automatically when table changes exceed:</a:t>
            </a:r>
            <a:r>
              <a:rPr lang="en-US" dirty="0">
                <a:effectLst/>
              </a:rPr>
              <a:t>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autovacuum_analyze_threshold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+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autovacuum_analyze_scale_factor</a:t>
            </a:r>
            <a:r>
              <a:rPr lang="en-US" sz="2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* </a:t>
            </a:r>
            <a:r>
              <a:rPr lang="en-US" sz="2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reltuples</a:t>
            </a:r>
            <a:r>
              <a:rPr lang="en-US" dirty="0">
                <a:effectLst/>
              </a:rPr>
              <a:t> </a:t>
            </a:r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3259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PostgreSQL has a strong community.</a:t>
            </a:r>
            <a:endParaRPr lang="en-US" dirty="0"/>
          </a:p>
          <a:p>
            <a:pPr lvl="0"/>
            <a:r>
              <a:rPr lang="en-US" dirty="0">
                <a:effectLst/>
              </a:rPr>
              <a:t>Bugs and questions are handled through the community support channels.</a:t>
            </a:r>
            <a:endParaRPr lang="en-US" dirty="0"/>
          </a:p>
          <a:p>
            <a:pPr lvl="0"/>
            <a:r>
              <a:rPr lang="en-US" dirty="0">
                <a:effectLst/>
              </a:rPr>
              <a:t>Documentation and mailing lists are extremely active.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9126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>
                <a:effectLst/>
              </a:rPr>
              <a:t>I’ve created a 30‑day PostgreSQL training plan you can follow.</a:t>
            </a:r>
            <a:endParaRPr lang="en-US" dirty="0"/>
          </a:p>
          <a:p>
            <a:pPr lvl="0"/>
            <a:r>
              <a:rPr lang="en-US" dirty="0">
                <a:effectLst/>
              </a:rPr>
              <a:t>It covers foundations, DBA skills, performance, backups, and a final project.</a:t>
            </a:r>
            <a:endParaRPr lang="en-US" dirty="0"/>
          </a:p>
          <a:p>
            <a:pPr lvl="0"/>
            <a:r>
              <a:rPr lang="en-US" dirty="0">
                <a:effectLst/>
              </a:rPr>
              <a:t>With Copilot’s help, you can accelerate your learning dramatically.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9571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625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391A856-7CB6-B925-44FD-C3776A3938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59" t="49687" r="27090"/>
          <a:stretch>
            <a:fillRect/>
          </a:stretch>
        </p:blipFill>
        <p:spPr>
          <a:xfrm rot="6530106" flipH="1">
            <a:off x="7308961" y="2156942"/>
            <a:ext cx="6526082" cy="5130736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4E28C8B-0E87-CB78-88EC-8BD3FDFB4C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auto">
          <a:xfrm>
            <a:off x="590027" y="977417"/>
            <a:ext cx="7021347" cy="143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4200" b="1" i="0">
                <a:gradFill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This is the default title slide</a:t>
            </a:r>
            <a:endParaRPr lang="en-US" alt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C964A1E-BAD9-6791-A022-2EDB24B2B7F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590027" y="4275961"/>
            <a:ext cx="6116493" cy="553208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28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Name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2A403B7-D59D-C303-7D4E-162F476C06AE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590027" y="4748362"/>
            <a:ext cx="6116493" cy="454547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Pronouns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DE40519-6A24-BD03-08DF-EFFF246E5A32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90027" y="5301570"/>
            <a:ext cx="6116493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Job title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D10DE9D-DB0C-2AC6-D9AE-AFF2F6B25D1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590027" y="5854778"/>
            <a:ext cx="6116493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Organization/business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19F00BA2-A253-C079-CD3A-377BBC7900C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669299" y="408321"/>
            <a:ext cx="2922639" cy="98955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CA44004-DA51-0FC7-3FBD-EC8AC56DBA5B}"/>
              </a:ext>
            </a:extLst>
          </p:cNvPr>
          <p:cNvSpPr/>
          <p:nvPr userDrawn="1"/>
        </p:nvSpPr>
        <p:spPr>
          <a:xfrm>
            <a:off x="6706520" y="6858000"/>
            <a:ext cx="5620871" cy="187950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2BF630D-5F5C-1381-8C75-FF34A87DF22D}"/>
              </a:ext>
            </a:extLst>
          </p:cNvPr>
          <p:cNvSpPr/>
          <p:nvPr userDrawn="1"/>
        </p:nvSpPr>
        <p:spPr>
          <a:xfrm>
            <a:off x="12192000" y="903098"/>
            <a:ext cx="1919893" cy="7434078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226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CCB1CF-527B-6DCF-80D0-0CD675A0EC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auto">
          <a:xfrm>
            <a:off x="590027" y="977417"/>
            <a:ext cx="7021347" cy="143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4200" b="1" i="0">
                <a:gradFill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This is the default title slide</a:t>
            </a:r>
            <a:endParaRPr lang="en-US" alt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AE6C227-EC48-5660-2601-0498328C39B4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590027" y="4275961"/>
            <a:ext cx="6116493" cy="553208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28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Name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BBF7B97-B255-507D-0F7D-5D4E3B16DDA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590027" y="4748362"/>
            <a:ext cx="6116493" cy="454547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Pronouns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37478BA-5A1E-5E0A-C0B8-2EB19014933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90027" y="5301570"/>
            <a:ext cx="6116493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Job title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19E9DDE-7486-F636-84EA-B35662CDE36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590027" y="5854778"/>
            <a:ext cx="6116493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Organization/business</a:t>
            </a:r>
          </a:p>
        </p:txBody>
      </p:sp>
      <p:pic>
        <p:nvPicPr>
          <p:cNvPr id="10" name="Picture 9" descr="A rainbow colored spiral on a black background&#10;&#10;AI-generated content may be incorrect.">
            <a:extLst>
              <a:ext uri="{FF2B5EF4-FFF2-40B4-BE49-F238E27FC236}">
                <a16:creationId xmlns:a16="http://schemas.microsoft.com/office/drawing/2014/main" id="{51A462AE-0444-5920-2B50-96C81DB3B92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606"/>
          <a:stretch>
            <a:fillRect/>
          </a:stretch>
        </p:blipFill>
        <p:spPr>
          <a:xfrm rot="853563">
            <a:off x="8084187" y="535258"/>
            <a:ext cx="4092861" cy="842620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2658FBD7-C903-3A23-EACF-F46526C1B52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669299" y="408321"/>
            <a:ext cx="2922639" cy="98955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5F937EE-3B26-DBBC-07A8-655029CB59DE}"/>
              </a:ext>
            </a:extLst>
          </p:cNvPr>
          <p:cNvSpPr/>
          <p:nvPr userDrawn="1"/>
        </p:nvSpPr>
        <p:spPr>
          <a:xfrm>
            <a:off x="6911213" y="6858000"/>
            <a:ext cx="4411211" cy="753035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25FFA0E-5400-3EE9-E80B-EC63219C753E}"/>
              </a:ext>
            </a:extLst>
          </p:cNvPr>
          <p:cNvSpPr/>
          <p:nvPr userDrawn="1"/>
        </p:nvSpPr>
        <p:spPr>
          <a:xfrm>
            <a:off x="12192000" y="1284945"/>
            <a:ext cx="838200" cy="3805229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865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C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361EA856-BAB8-1E80-2C90-C0EDC9FA9A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auto">
          <a:xfrm>
            <a:off x="590027" y="977417"/>
            <a:ext cx="7021347" cy="143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4200" b="1" i="0">
                <a:gradFill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This is the default title slide</a:t>
            </a:r>
            <a:endParaRPr lang="en-US" altLang="en-US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CE78370-2BA0-56C6-375B-1B4ADD6B5308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590027" y="4275961"/>
            <a:ext cx="6116493" cy="553208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28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Name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5B6600A4-9790-29DD-9601-EA6A5A107F83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590027" y="4748362"/>
            <a:ext cx="6116493" cy="454547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Pronouns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9EA1376F-EAB9-922A-0D8D-70E06467EB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90027" y="5301570"/>
            <a:ext cx="6116493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Job title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DFF9835-AC71-5986-F6FE-6BBAB64B06F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590027" y="5854778"/>
            <a:ext cx="6116493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Organization/business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91BF8BC-346A-16B5-3A7B-D3703E24B57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5" t="62683" r="60099" b="-1"/>
          <a:stretch>
            <a:fillRect/>
          </a:stretch>
        </p:blipFill>
        <p:spPr>
          <a:xfrm rot="7774663" flipH="1">
            <a:off x="7710899" y="2960471"/>
            <a:ext cx="6723736" cy="4247925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58708649-D989-A25D-B9C3-C0AEBFF9FAD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669299" y="408321"/>
            <a:ext cx="2922639" cy="98955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8599DDA-07A4-115C-5D83-18EE9F4FA132}"/>
              </a:ext>
            </a:extLst>
          </p:cNvPr>
          <p:cNvSpPr/>
          <p:nvPr userDrawn="1"/>
        </p:nvSpPr>
        <p:spPr>
          <a:xfrm>
            <a:off x="6951555" y="6858001"/>
            <a:ext cx="5620871" cy="1237128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BC10A87-A860-FCA9-411E-85976F54A2B7}"/>
              </a:ext>
            </a:extLst>
          </p:cNvPr>
          <p:cNvSpPr/>
          <p:nvPr userDrawn="1"/>
        </p:nvSpPr>
        <p:spPr>
          <a:xfrm>
            <a:off x="12191999" y="585966"/>
            <a:ext cx="2659763" cy="6272034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101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D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9B4423-12A6-9A99-A71D-548D430FA1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auto">
          <a:xfrm>
            <a:off x="590027" y="977417"/>
            <a:ext cx="7021347" cy="143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4200" b="1" i="0">
                <a:gradFill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This is the default title slide</a:t>
            </a:r>
            <a:endParaRPr lang="en-US" alt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963BEC4-5AD8-EF84-9DBA-029C914B256B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590027" y="4275961"/>
            <a:ext cx="6116493" cy="553208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28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Name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6D01792-9785-FEC5-7976-76DC52C654B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590027" y="4748362"/>
            <a:ext cx="6116493" cy="454547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Pronouns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2049EF3-5868-C4F1-419B-35141EF3EDB9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90027" y="5301570"/>
            <a:ext cx="6116493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Job title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00F7330-29BA-5068-64F5-79C68538147E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590027" y="5854778"/>
            <a:ext cx="6116493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Organization/business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2A8EFB63-6553-09C1-A703-9313349C00C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8669299" y="408321"/>
            <a:ext cx="2922639" cy="9895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1F723CD-FE54-C6E2-7364-AE473867077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59"/>
          <a:stretch>
            <a:fillRect/>
          </a:stretch>
        </p:blipFill>
        <p:spPr>
          <a:xfrm rot="7382363">
            <a:off x="7411924" y="1411541"/>
            <a:ext cx="6716910" cy="546618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1C24C5B-CC8A-3CE2-71BE-F0F70E808835}"/>
              </a:ext>
            </a:extLst>
          </p:cNvPr>
          <p:cNvSpPr/>
          <p:nvPr userDrawn="1"/>
        </p:nvSpPr>
        <p:spPr>
          <a:xfrm>
            <a:off x="7126940" y="6858001"/>
            <a:ext cx="5620871" cy="989556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81F696-D0F7-01B7-084A-07C617D98A66}"/>
              </a:ext>
            </a:extLst>
          </p:cNvPr>
          <p:cNvSpPr/>
          <p:nvPr userDrawn="1"/>
        </p:nvSpPr>
        <p:spPr>
          <a:xfrm>
            <a:off x="12192000" y="260288"/>
            <a:ext cx="1927412" cy="674563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711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Ima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9AA7EAC-6A5A-2AD3-AFCA-F7A6C486DB23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F6F8F16-4936-ABBF-084C-74F6E29C514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26014" y="0"/>
            <a:ext cx="5065985" cy="6858000"/>
          </a:xfrm>
        </p:spPr>
        <p:txBody>
          <a:bodyPr/>
          <a:lstStyle>
            <a:lvl1pPr marL="0" indent="0">
              <a:buNone/>
              <a:defRPr b="1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13F84E4-3206-6908-89EF-95DEA81CCC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auto">
          <a:xfrm>
            <a:off x="590027" y="1701008"/>
            <a:ext cx="6424727" cy="143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4400" b="1" i="0">
                <a:gradFill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This is the default title slide</a:t>
            </a:r>
            <a:endParaRPr lang="en-US" alt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AEF6944-B6ED-0C9B-3E0D-D4FC5CCB22CC}"/>
              </a:ext>
            </a:extLst>
          </p:cNvPr>
          <p:cNvSpPr/>
          <p:nvPr userDrawn="1"/>
        </p:nvSpPr>
        <p:spPr>
          <a:xfrm>
            <a:off x="7126014" y="0"/>
            <a:ext cx="5065985" cy="6857999"/>
          </a:xfrm>
          <a:prstGeom prst="rect">
            <a:avLst/>
          </a:prstGeom>
          <a:solidFill>
            <a:schemeClr val="accent3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18D690D5-9204-8ED5-36D4-436399EC5E6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90027" y="432711"/>
            <a:ext cx="2752263" cy="931869"/>
          </a:xfrm>
          <a:prstGeom prst="rect">
            <a:avLst/>
          </a:prstGeom>
        </p:spPr>
      </p:pic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D3BF9111-9544-6643-05E7-54B392C67308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590027" y="4277911"/>
            <a:ext cx="6424727" cy="551258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28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Name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9463CFDF-28C9-0FE1-B90E-DD06489C437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590027" y="4749964"/>
            <a:ext cx="6424727" cy="45294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Pronouns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94B27092-FE73-5B76-4FF4-8C37BA00EE8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90027" y="5303520"/>
            <a:ext cx="6424727" cy="55125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Job title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94A3D3D-AA54-277B-599B-3D74043C8B22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590027" y="5856728"/>
            <a:ext cx="6424727" cy="55125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rgbClr val="E6E6E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Organization/business</a:t>
            </a:r>
          </a:p>
        </p:txBody>
      </p:sp>
    </p:spTree>
    <p:extLst>
      <p:ext uri="{BB962C8B-B14F-4D97-AF65-F5344CB8AC3E}">
        <p14:creationId xmlns:p14="http://schemas.microsoft.com/office/powerpoint/2010/main" val="3142379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bi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colorful spiral on a black background&#10;&#10;AI-generated content may be incorrect.">
            <a:extLst>
              <a:ext uri="{FF2B5EF4-FFF2-40B4-BE49-F238E27FC236}">
                <a16:creationId xmlns:a16="http://schemas.microsoft.com/office/drawing/2014/main" id="{409D664C-AB0F-992F-5581-B1574A15804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107"/>
          <a:stretch>
            <a:fillRect/>
          </a:stretch>
        </p:blipFill>
        <p:spPr>
          <a:xfrm rot="11913752">
            <a:off x="5798382" y="-893937"/>
            <a:ext cx="7194961" cy="357530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BB12E87-3B96-7F05-48CB-19DAB2A3F9A6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21ABE85-BED3-368D-C493-1F177F928C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0027" y="614194"/>
            <a:ext cx="6137623" cy="711882"/>
          </a:xfrm>
        </p:spPr>
        <p:txBody>
          <a:bodyPr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4400" b="1" i="0"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First Name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14E7824-6F70-8C5B-A61A-F9DC2BF81FB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90028" y="2726722"/>
            <a:ext cx="6035252" cy="647786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28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Job title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8A75621-9208-9D37-A8F9-BF25A989462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04218" y="597976"/>
            <a:ext cx="2263240" cy="2263240"/>
          </a:xfrm>
          <a:prstGeom prst="ellipse">
            <a:avLst/>
          </a:prstGeom>
          <a:solidFill>
            <a:schemeClr val="tx1"/>
          </a:solidFill>
        </p:spPr>
        <p:txBody>
          <a:bodyPr/>
          <a:lstStyle>
            <a:lvl1pPr>
              <a:defRPr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2DAFEE0-0008-D8FD-4612-B7A0A5F16012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1365882" y="4935742"/>
            <a:ext cx="5336557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Contact/social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ACFA094-324A-C81E-60C7-CFA7C3D1D9EC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1365882" y="5456720"/>
            <a:ext cx="5336557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Contact/social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BC06D84-B444-738F-4FAA-0E703DAF5A2A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365882" y="5977698"/>
            <a:ext cx="5336557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18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Contact/social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4326385-D0EB-7C5D-38B8-8111D86FDDC9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590028" y="3254856"/>
            <a:ext cx="6035252" cy="64778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28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Organization/business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B33ADF5-EA43-CE2E-A6B7-78D67C2A1FEC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590027" y="1950557"/>
            <a:ext cx="6035251" cy="404813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22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Pronouns</a:t>
            </a:r>
          </a:p>
        </p:txBody>
      </p:sp>
      <p:sp>
        <p:nvSpPr>
          <p:cNvPr id="12" name="Text Placeholder 41">
            <a:extLst>
              <a:ext uri="{FF2B5EF4-FFF2-40B4-BE49-F238E27FC236}">
                <a16:creationId xmlns:a16="http://schemas.microsoft.com/office/drawing/2014/main" id="{12FF48EA-B45A-6121-7CD9-11E4B4A14F9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90027" y="1330944"/>
            <a:ext cx="6137624" cy="711882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36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Second Name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229DD15D-35AB-AFCF-346B-A65619BB46F8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7153154" y="3228730"/>
            <a:ext cx="4614304" cy="3286127"/>
          </a:xfrm>
        </p:spPr>
        <p:txBody>
          <a:bodyPr anchor="t">
            <a:normAutofit/>
          </a:bodyPr>
          <a:lstStyle>
            <a:lvl1pPr marL="342900" indent="-342900">
              <a:lnSpc>
                <a:spcPct val="114000"/>
              </a:lnSpc>
              <a:buClr>
                <a:schemeClr val="bg1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About you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E8BCA05-DDF6-9825-11CF-52FC1FDC43E6}"/>
              </a:ext>
            </a:extLst>
          </p:cNvPr>
          <p:cNvSpPr/>
          <p:nvPr userDrawn="1"/>
        </p:nvSpPr>
        <p:spPr>
          <a:xfrm>
            <a:off x="12192000" y="-94128"/>
            <a:ext cx="1013012" cy="6382870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8E37C0E-99A4-F1EF-5299-2B4E2101141B}"/>
              </a:ext>
            </a:extLst>
          </p:cNvPr>
          <p:cNvSpPr/>
          <p:nvPr userDrawn="1"/>
        </p:nvSpPr>
        <p:spPr>
          <a:xfrm>
            <a:off x="6857999" y="-1411941"/>
            <a:ext cx="5620871" cy="1411941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475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luation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9AA7EAC-6A5A-2AD3-AFCA-F7A6C486DB23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6DEF73-3DC0-C9AB-835A-011B37F6319E}"/>
              </a:ext>
            </a:extLst>
          </p:cNvPr>
          <p:cNvSpPr/>
          <p:nvPr userDrawn="1"/>
        </p:nvSpPr>
        <p:spPr>
          <a:xfrm>
            <a:off x="0" y="6053953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0FFF26-3869-5DF5-C401-863ED39EF407}"/>
              </a:ext>
            </a:extLst>
          </p:cNvPr>
          <p:cNvSpPr txBox="1"/>
          <p:nvPr userDrawn="1"/>
        </p:nvSpPr>
        <p:spPr>
          <a:xfrm>
            <a:off x="145392" y="6380454"/>
            <a:ext cx="15648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1100" b="0" i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PASSDataSummit</a:t>
            </a:r>
            <a:endParaRPr lang="en-US" sz="1100" b="0" i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051E15-380E-6B81-DB91-CD3641B1C5CC}"/>
              </a:ext>
            </a:extLst>
          </p:cNvPr>
          <p:cNvSpPr txBox="1"/>
          <p:nvPr userDrawn="1"/>
        </p:nvSpPr>
        <p:spPr>
          <a:xfrm>
            <a:off x="590027" y="4029040"/>
            <a:ext cx="9583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200" b="1" i="0">
                <a:gradFill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Evaluate this session at:</a:t>
            </a:r>
            <a:endParaRPr lang="en-US" sz="3200" b="1" i="0">
              <a:gradFill>
                <a:gsLst>
                  <a:gs pos="0">
                    <a:schemeClr val="accent4"/>
                  </a:gs>
                  <a:gs pos="100000">
                    <a:schemeClr val="accent1"/>
                  </a:gs>
                </a:gsLst>
                <a:lin ang="0" scaled="1"/>
              </a:gra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DC7EF636-A03A-F033-ACB9-D79BE9995608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90027" y="977417"/>
            <a:ext cx="8045973" cy="2087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800" b="0" i="0" kern="1200">
                <a:gradFill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Kanit Medium" pitchFamily="2" charset="-34"/>
                <a:ea typeface="+mj-ea"/>
                <a:cs typeface="Kanit Medium" pitchFamily="2" charset="-34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64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feedback is important to us</a:t>
            </a:r>
            <a:endParaRPr lang="en-US" altLang="en-US" sz="6400" b="1" i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2C66CBD-9CBB-6922-AB78-19B253BF9DA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800212" y="1010403"/>
            <a:ext cx="2418596" cy="2418597"/>
          </a:xfrm>
          <a:prstGeom prst="round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base" latinLnBrk="0" hangingPunct="1">
              <a:lnSpc>
                <a:spcPct val="13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2"/>
              </a:buBlip>
              <a:tabLst/>
              <a:defRPr sz="2800" b="1" i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QR Code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F46F182-6450-C8A5-432A-B27A470EF6F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135302" y="6253175"/>
            <a:ext cx="1911305" cy="46776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5CFE95-12F7-057A-214B-B04D972A909A}"/>
              </a:ext>
            </a:extLst>
          </p:cNvPr>
          <p:cNvSpPr txBox="1"/>
          <p:nvPr userDrawn="1"/>
        </p:nvSpPr>
        <p:spPr>
          <a:xfrm>
            <a:off x="590027" y="4689441"/>
            <a:ext cx="82753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0" i="0" u="none" strike="noStrike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passdatacommunitysummit.com/evaluations</a:t>
            </a:r>
            <a:endParaRPr lang="en-US" sz="280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729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9AA7EAC-6A5A-2AD3-AFCA-F7A6C486DB23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6DEF73-3DC0-C9AB-835A-011B37F6319E}"/>
              </a:ext>
            </a:extLst>
          </p:cNvPr>
          <p:cNvSpPr/>
          <p:nvPr userDrawn="1"/>
        </p:nvSpPr>
        <p:spPr>
          <a:xfrm>
            <a:off x="0" y="6053953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B4D015-BABE-D298-C8BF-84637098E0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0"/>
          <a:stretch>
            <a:fillRect/>
          </a:stretch>
        </p:blipFill>
        <p:spPr>
          <a:xfrm rot="342731" flipH="1" flipV="1">
            <a:off x="7477852" y="-702725"/>
            <a:ext cx="4721675" cy="6452786"/>
          </a:xfrm>
          <a:prstGeom prst="rect">
            <a:avLst/>
          </a:prstGeom>
        </p:spPr>
      </p:pic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DC7EF636-A03A-F033-ACB9-D79BE9995608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90027" y="977417"/>
            <a:ext cx="8045973" cy="122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800" b="0" i="0" kern="1200">
                <a:gradFill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Kanit Medium" pitchFamily="2" charset="-34"/>
                <a:ea typeface="+mj-ea"/>
                <a:cs typeface="Kanit Medium" pitchFamily="2" charset="-34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64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Thank you</a:t>
            </a:r>
            <a:endParaRPr lang="en-US" altLang="en-US" sz="6400" b="1" i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E3B94122-21B6-9D9D-5675-E333C78DB5C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0026" y="2024963"/>
            <a:ext cx="8268223" cy="145256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8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4pPr>
              <a:lnSpc>
                <a:spcPct val="100000"/>
              </a:lnSpc>
              <a:defRPr b="0" i="0"/>
            </a:lvl4pPr>
            <a:lvl5pPr>
              <a:lnSpc>
                <a:spcPct val="100000"/>
              </a:lnSpc>
              <a:defRPr b="0" i="0"/>
            </a:lvl5pPr>
          </a:lstStyle>
          <a:p>
            <a:pPr lvl="0"/>
            <a:r>
              <a:rPr lang="en-GB"/>
              <a:t>Add text here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97952CFF-69E4-5FA7-CF81-6B2B9EC35F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0026" y="3766912"/>
            <a:ext cx="6137623" cy="711882"/>
          </a:xfrm>
        </p:spPr>
        <p:txBody>
          <a:bodyPr>
            <a:noAutofit/>
          </a:bodyPr>
          <a:lstStyle>
            <a:lvl1pPr marL="0" marR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200" b="1" i="0"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First Name</a:t>
            </a:r>
            <a:endParaRPr lang="en-US"/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138191D8-000B-72FF-35FE-1A90E6259E1B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365882" y="4433964"/>
            <a:ext cx="5336557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Contact/social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8BD7C6B-3124-8E85-7125-FA5A843D4810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1365882" y="4954942"/>
            <a:ext cx="5336557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Contact/social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F868F72F-AA81-37F0-4A8D-251D9543F28E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1365882" y="5475920"/>
            <a:ext cx="5336557" cy="553208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rgbClr val="191919"/>
                </a:solidFill>
              </a:defRPr>
            </a:lvl4pPr>
            <a:lvl5pPr>
              <a:defRPr>
                <a:solidFill>
                  <a:srgbClr val="191919"/>
                </a:solidFill>
              </a:defRPr>
            </a:lvl5pPr>
          </a:lstStyle>
          <a:p>
            <a:pPr lvl="0"/>
            <a:r>
              <a:rPr lang="en-GB"/>
              <a:t>Contact/social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0619B8-BCC7-58BA-55EB-B2961D29A3EB}"/>
              </a:ext>
            </a:extLst>
          </p:cNvPr>
          <p:cNvSpPr txBox="1"/>
          <p:nvPr userDrawn="1"/>
        </p:nvSpPr>
        <p:spPr>
          <a:xfrm>
            <a:off x="145392" y="6380454"/>
            <a:ext cx="15648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1100" b="0" i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PASSDataSummit</a:t>
            </a:r>
            <a:endParaRPr lang="en-US" sz="1100" b="0" i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A52BE18-1134-11C0-5418-78B582D3423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135302" y="6253175"/>
            <a:ext cx="1911305" cy="46776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CCC4131-840D-2BB3-03E5-78311EF5715C}"/>
              </a:ext>
            </a:extLst>
          </p:cNvPr>
          <p:cNvSpPr/>
          <p:nvPr userDrawn="1"/>
        </p:nvSpPr>
        <p:spPr>
          <a:xfrm>
            <a:off x="12192001" y="91713"/>
            <a:ext cx="466007" cy="6288741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554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EACA82D-D8ED-B09B-89B8-C8CC639570B0}"/>
              </a:ext>
            </a:extLst>
          </p:cNvPr>
          <p:cNvSpPr/>
          <p:nvPr userDrawn="1"/>
        </p:nvSpPr>
        <p:spPr>
          <a:xfrm>
            <a:off x="0" y="0"/>
            <a:ext cx="12192000" cy="15134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C85B63D6-D71F-A240-AA5E-4A141103753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90027" y="492942"/>
            <a:ext cx="941835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3200" b="1" i="0">
                <a:gradFill>
                  <a:gsLst>
                    <a:gs pos="0">
                      <a:schemeClr val="accent4"/>
                    </a:gs>
                    <a:gs pos="99000">
                      <a:schemeClr val="accent1"/>
                    </a:gs>
                  </a:gsLst>
                  <a:lin ang="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045C74-86B2-F6E1-51F0-35D53092154B}"/>
              </a:ext>
            </a:extLst>
          </p:cNvPr>
          <p:cNvSpPr txBox="1"/>
          <p:nvPr userDrawn="1"/>
        </p:nvSpPr>
        <p:spPr>
          <a:xfrm>
            <a:off x="145392" y="6380454"/>
            <a:ext cx="15648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100" b="0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1100" b="0" i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PASSDataSummit</a:t>
            </a:r>
            <a:endParaRPr lang="en-US" sz="1100" b="0" i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926FDAB-0A49-1031-37AD-50A58370295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0150004" y="6257378"/>
            <a:ext cx="1881900" cy="459361"/>
          </a:xfrm>
          <a:prstGeom prst="rect">
            <a:avLst/>
          </a:prstGeom>
        </p:spPr>
      </p:pic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5BFE3E0-3B48-6CFA-8C1A-09FCDEEE086B}"/>
              </a:ext>
            </a:extLst>
          </p:cNvPr>
          <p:cNvSpPr>
            <a:spLocks noGrp="1"/>
          </p:cNvSpPr>
          <p:nvPr>
            <p:ph idx="10"/>
          </p:nvPr>
        </p:nvSpPr>
        <p:spPr bwMode="auto">
          <a:xfrm>
            <a:off x="590027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>
              <a:lnSpc>
                <a:spcPct val="100000"/>
              </a:lnSpc>
              <a:buSzPct val="50000"/>
              <a:buFontTx/>
              <a:buBlip>
                <a:blip r:embed="rId3"/>
              </a:buBlip>
              <a:defRPr sz="3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>
              <a:lnSpc>
                <a:spcPct val="100000"/>
              </a:lnSpc>
              <a:buSzPct val="50000"/>
              <a:buFontTx/>
              <a:buBlip>
                <a:blip r:embed="rId3"/>
              </a:buBlip>
              <a:defRPr sz="26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>
              <a:lnSpc>
                <a:spcPct val="100000"/>
              </a:lnSpc>
              <a:buSzPct val="50000"/>
              <a:buFontTx/>
              <a:buBlip>
                <a:blip r:embed="rId3"/>
              </a:buBlip>
              <a:defRPr sz="21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85349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pru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C85B63D6-D71F-A240-AA5E-4A141103753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90027" y="492942"/>
            <a:ext cx="941835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3200" b="1" i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89072C29-E89C-2394-E4D5-B47E2E7375E9}"/>
              </a:ext>
            </a:extLst>
          </p:cNvPr>
          <p:cNvSpPr>
            <a:spLocks noGrp="1"/>
          </p:cNvSpPr>
          <p:nvPr>
            <p:ph idx="10"/>
          </p:nvPr>
        </p:nvSpPr>
        <p:spPr bwMode="auto">
          <a:xfrm>
            <a:off x="590027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3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6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1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09B740-30AA-2D0C-0268-C537279B8489}"/>
              </a:ext>
            </a:extLst>
          </p:cNvPr>
          <p:cNvSpPr txBox="1"/>
          <p:nvPr userDrawn="1"/>
        </p:nvSpPr>
        <p:spPr>
          <a:xfrm>
            <a:off x="145392" y="6380454"/>
            <a:ext cx="157126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100" b="0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1100" b="0" i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PASSDataSummit</a:t>
            </a:r>
            <a:endParaRPr lang="en-US" sz="1100" b="0" i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3E839A14-8683-96CC-8A9A-960794E3A56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150004" y="6257378"/>
            <a:ext cx="1881900" cy="45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995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SS 20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004FCEC-84C5-70DC-DA6C-FCD399931B32}"/>
              </a:ext>
            </a:extLst>
          </p:cNvPr>
          <p:cNvSpPr/>
          <p:nvPr userDrawn="1"/>
        </p:nvSpPr>
        <p:spPr>
          <a:xfrm>
            <a:off x="0" y="6120629"/>
            <a:ext cx="12192000" cy="7373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6C08B84-B795-5CBE-2F63-681718804290}"/>
              </a:ext>
            </a:extLst>
          </p:cNvPr>
          <p:cNvSpPr/>
          <p:nvPr userDrawn="1"/>
        </p:nvSpPr>
        <p:spPr>
          <a:xfrm>
            <a:off x="0" y="6053953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46E8EFE1-5EDD-BD80-D582-CD4F255FA4C6}"/>
              </a:ext>
            </a:extLst>
          </p:cNvPr>
          <p:cNvSpPr>
            <a:spLocks noGrp="1"/>
          </p:cNvSpPr>
          <p:nvPr>
            <p:ph idx="10"/>
          </p:nvPr>
        </p:nvSpPr>
        <p:spPr bwMode="auto">
          <a:xfrm>
            <a:off x="590027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3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6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1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5F5D5F-A67E-FAD6-73D2-6A4AAE241FFB}"/>
              </a:ext>
            </a:extLst>
          </p:cNvPr>
          <p:cNvSpPr txBox="1"/>
          <p:nvPr userDrawn="1"/>
        </p:nvSpPr>
        <p:spPr>
          <a:xfrm>
            <a:off x="145392" y="6380454"/>
            <a:ext cx="15648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1100" b="0" i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PASSDataSummit</a:t>
            </a:r>
            <a:endParaRPr lang="en-US" sz="1100" b="0" i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43708BD8-5387-676D-2950-969AD88483C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135302" y="6253175"/>
            <a:ext cx="1911305" cy="4677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1EAF8A9-F53B-74F4-D92B-202371584E8A}"/>
              </a:ext>
            </a:extLst>
          </p:cNvPr>
          <p:cNvSpPr/>
          <p:nvPr userDrawn="1"/>
        </p:nvSpPr>
        <p:spPr>
          <a:xfrm>
            <a:off x="0" y="0"/>
            <a:ext cx="12192000" cy="15134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787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- footer_Long 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004FCEC-84C5-70DC-DA6C-FCD399931B32}"/>
              </a:ext>
            </a:extLst>
          </p:cNvPr>
          <p:cNvSpPr/>
          <p:nvPr userDrawn="1"/>
        </p:nvSpPr>
        <p:spPr>
          <a:xfrm>
            <a:off x="0" y="6120629"/>
            <a:ext cx="12192000" cy="7373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6C08B84-B795-5CBE-2F63-681718804290}"/>
              </a:ext>
            </a:extLst>
          </p:cNvPr>
          <p:cNvSpPr/>
          <p:nvPr userDrawn="1"/>
        </p:nvSpPr>
        <p:spPr>
          <a:xfrm>
            <a:off x="0" y="6053953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46E8EFE1-5EDD-BD80-D582-CD4F255FA4C6}"/>
              </a:ext>
            </a:extLst>
          </p:cNvPr>
          <p:cNvSpPr>
            <a:spLocks noGrp="1"/>
          </p:cNvSpPr>
          <p:nvPr>
            <p:ph idx="10"/>
          </p:nvPr>
        </p:nvSpPr>
        <p:spPr bwMode="auto">
          <a:xfrm>
            <a:off x="590027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3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6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1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5F5D5F-A67E-FAD6-73D2-6A4AAE241FFB}"/>
              </a:ext>
            </a:extLst>
          </p:cNvPr>
          <p:cNvSpPr txBox="1"/>
          <p:nvPr userDrawn="1"/>
        </p:nvSpPr>
        <p:spPr>
          <a:xfrm>
            <a:off x="145392" y="6380454"/>
            <a:ext cx="15648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1100" b="0" i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PASSDataSummit</a:t>
            </a:r>
            <a:endParaRPr lang="en-US" sz="1100" b="0" i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43708BD8-5387-676D-2950-969AD88483C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135302" y="6253175"/>
            <a:ext cx="1911305" cy="4677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1EAF8A9-F53B-74F4-D92B-202371584E8A}"/>
              </a:ext>
            </a:extLst>
          </p:cNvPr>
          <p:cNvSpPr/>
          <p:nvPr userDrawn="1"/>
        </p:nvSpPr>
        <p:spPr>
          <a:xfrm>
            <a:off x="0" y="0"/>
            <a:ext cx="12192000" cy="15134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3FE94916-BB43-FF98-D9C9-ACF8FC1244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auto">
          <a:xfrm>
            <a:off x="590027" y="492942"/>
            <a:ext cx="941835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24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 </a:t>
            </a:r>
            <a:br>
              <a:rPr lang="en-GB" altLang="en-US"/>
            </a:br>
            <a:r>
              <a:rPr lang="en-GB" altLang="en-US"/>
              <a:t>title style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62163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9AA7EAC-6A5A-2AD3-AFCA-F7A6C486DB23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6DEF73-3DC0-C9AB-835A-011B37F6319E}"/>
              </a:ext>
            </a:extLst>
          </p:cNvPr>
          <p:cNvSpPr/>
          <p:nvPr userDrawn="1"/>
        </p:nvSpPr>
        <p:spPr>
          <a:xfrm>
            <a:off x="0" y="6053953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43FAAC-BD5C-A6E6-36DC-30934678A4FE}"/>
              </a:ext>
            </a:extLst>
          </p:cNvPr>
          <p:cNvSpPr txBox="1"/>
          <p:nvPr userDrawn="1"/>
        </p:nvSpPr>
        <p:spPr>
          <a:xfrm>
            <a:off x="145392" y="6380454"/>
            <a:ext cx="15648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1100" b="0" i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PASSDataSummit</a:t>
            </a:r>
            <a:endParaRPr lang="en-US" sz="1100" b="0" i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CED7BBAF-2CA5-E889-778F-C75E22F9316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0135302" y="6253175"/>
            <a:ext cx="1911305" cy="467766"/>
          </a:xfrm>
          <a:prstGeom prst="rect">
            <a:avLst/>
          </a:prstGeom>
        </p:spPr>
      </p:pic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DAD3BC51-A3FA-8947-1107-987B0071236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90027" y="492942"/>
            <a:ext cx="941835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32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1B1CFC1-F8E3-9050-8292-0AE64F95EDF9}"/>
              </a:ext>
            </a:extLst>
          </p:cNvPr>
          <p:cNvSpPr>
            <a:spLocks noGrp="1"/>
          </p:cNvSpPr>
          <p:nvPr>
            <p:ph idx="10"/>
          </p:nvPr>
        </p:nvSpPr>
        <p:spPr bwMode="auto">
          <a:xfrm>
            <a:off x="590027" y="1825625"/>
            <a:ext cx="10515600" cy="422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>
              <a:lnSpc>
                <a:spcPct val="100000"/>
              </a:lnSpc>
              <a:buSzPct val="50000"/>
              <a:buFontTx/>
              <a:buBlip>
                <a:blip r:embed="rId3"/>
              </a:buBlip>
              <a:defRPr sz="30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>
              <a:lnSpc>
                <a:spcPct val="100000"/>
              </a:lnSpc>
              <a:buSzPct val="50000"/>
              <a:buFontTx/>
              <a:buBlip>
                <a:blip r:embed="rId3"/>
              </a:buBlip>
              <a:defRPr sz="26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>
              <a:lnSpc>
                <a:spcPct val="100000"/>
              </a:lnSpc>
              <a:buSzPct val="50000"/>
              <a:buFontTx/>
              <a:buBlip>
                <a:blip r:embed="rId3"/>
              </a:buBlip>
              <a:defRPr sz="2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04359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 small imag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9AA7EAC-6A5A-2AD3-AFCA-F7A6C486DB23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6DEF73-3DC0-C9AB-835A-011B37F6319E}"/>
              </a:ext>
            </a:extLst>
          </p:cNvPr>
          <p:cNvSpPr/>
          <p:nvPr userDrawn="1"/>
        </p:nvSpPr>
        <p:spPr>
          <a:xfrm>
            <a:off x="0" y="6053953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37997-8C5A-856C-FAA7-8923BE5501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6723854" flipH="1">
            <a:off x="6642676" y="760028"/>
            <a:ext cx="5867274" cy="5132495"/>
          </a:xfrm>
          <a:prstGeom prst="rect">
            <a:avLst/>
          </a:prstGeom>
        </p:spPr>
      </p:pic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E829CC8B-3927-3AAF-69E2-5CC9EF61A15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008597" y="578471"/>
            <a:ext cx="2639957" cy="264177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b="1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Picture Placeholder 17">
            <a:extLst>
              <a:ext uri="{FF2B5EF4-FFF2-40B4-BE49-F238E27FC236}">
                <a16:creationId xmlns:a16="http://schemas.microsoft.com/office/drawing/2014/main" id="{98CDC98C-22EC-18CE-2F45-2965C3A7AA0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688031" y="2957520"/>
            <a:ext cx="2639957" cy="264177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b="1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Picture Placeholder 17">
            <a:extLst>
              <a:ext uri="{FF2B5EF4-FFF2-40B4-BE49-F238E27FC236}">
                <a16:creationId xmlns:a16="http://schemas.microsoft.com/office/drawing/2014/main" id="{DDC9D93C-735B-54EC-310E-A10C0164B3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662278" y="2365526"/>
            <a:ext cx="1972551" cy="1973912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b="1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3794DA-3EEE-4A45-156C-9738504F3363}"/>
              </a:ext>
            </a:extLst>
          </p:cNvPr>
          <p:cNvSpPr txBox="1"/>
          <p:nvPr userDrawn="1"/>
        </p:nvSpPr>
        <p:spPr>
          <a:xfrm>
            <a:off x="145392" y="6380454"/>
            <a:ext cx="15648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1100" b="0" i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PASSDataSummit</a:t>
            </a:r>
            <a:endParaRPr lang="en-US" sz="1100" b="0" i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7A95F9D-7C98-9B6B-0B4A-1F2B3B6F23D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135302" y="6253175"/>
            <a:ext cx="1911305" cy="467766"/>
          </a:xfrm>
          <a:prstGeom prst="rect">
            <a:avLst/>
          </a:prstGeom>
        </p:spPr>
      </p:pic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7AB2EC7D-47A5-B8AB-A120-142B1CD9917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90027" y="492942"/>
            <a:ext cx="710839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3200" b="1" i="0">
                <a:gradFill flip="none" rotWithShape="1">
                  <a:gsLst>
                    <a:gs pos="0">
                      <a:schemeClr val="accent4"/>
                    </a:gs>
                    <a:gs pos="99000">
                      <a:schemeClr val="accent1"/>
                    </a:gs>
                  </a:gsLst>
                  <a:lin ang="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8AF4FB37-DCD2-92DE-975A-1832DF68076E}"/>
              </a:ext>
            </a:extLst>
          </p:cNvPr>
          <p:cNvSpPr>
            <a:spLocks noGrp="1"/>
          </p:cNvSpPr>
          <p:nvPr>
            <p:ph idx="13"/>
          </p:nvPr>
        </p:nvSpPr>
        <p:spPr bwMode="auto">
          <a:xfrm>
            <a:off x="590027" y="1825625"/>
            <a:ext cx="5505973" cy="422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>
              <a:lnSpc>
                <a:spcPct val="100000"/>
              </a:lnSpc>
              <a:buSzPct val="50000"/>
              <a:buFontTx/>
              <a:buBlip>
                <a:blip r:embed="rId4"/>
              </a:buBlip>
              <a:defRPr sz="30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>
              <a:lnSpc>
                <a:spcPct val="100000"/>
              </a:lnSpc>
              <a:buSzPct val="50000"/>
              <a:buFontTx/>
              <a:buBlip>
                <a:blip r:embed="rId4"/>
              </a:buBlip>
              <a:defRPr sz="26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>
              <a:lnSpc>
                <a:spcPct val="100000"/>
              </a:lnSpc>
              <a:buSzPct val="50000"/>
              <a:buFontTx/>
              <a:buBlip>
                <a:blip r:embed="rId4"/>
              </a:buBlip>
              <a:defRPr sz="2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40518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_ small imag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9AA7EAC-6A5A-2AD3-AFCA-F7A6C486DB23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6DEF73-3DC0-C9AB-835A-011B37F6319E}"/>
              </a:ext>
            </a:extLst>
          </p:cNvPr>
          <p:cNvSpPr/>
          <p:nvPr userDrawn="1"/>
        </p:nvSpPr>
        <p:spPr>
          <a:xfrm>
            <a:off x="0" y="6053953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37997-8C5A-856C-FAA7-8923BE5501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6723854" flipH="1">
            <a:off x="6642676" y="760028"/>
            <a:ext cx="5867274" cy="5132495"/>
          </a:xfrm>
          <a:prstGeom prst="rect">
            <a:avLst/>
          </a:prstGeom>
        </p:spPr>
      </p:pic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E829CC8B-3927-3AAF-69E2-5CC9EF61A15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008597" y="578471"/>
            <a:ext cx="2639957" cy="264177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b="0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Picture Placeholder 17">
            <a:extLst>
              <a:ext uri="{FF2B5EF4-FFF2-40B4-BE49-F238E27FC236}">
                <a16:creationId xmlns:a16="http://schemas.microsoft.com/office/drawing/2014/main" id="{98CDC98C-22EC-18CE-2F45-2965C3A7AA0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688031" y="2957520"/>
            <a:ext cx="2639957" cy="2641778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b="0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Picture Placeholder 17">
            <a:extLst>
              <a:ext uri="{FF2B5EF4-FFF2-40B4-BE49-F238E27FC236}">
                <a16:creationId xmlns:a16="http://schemas.microsoft.com/office/drawing/2014/main" id="{DDC9D93C-735B-54EC-310E-A10C0164B3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662278" y="2365526"/>
            <a:ext cx="1972551" cy="1973912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b="0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3794DA-3EEE-4A45-156C-9738504F3363}"/>
              </a:ext>
            </a:extLst>
          </p:cNvPr>
          <p:cNvSpPr txBox="1"/>
          <p:nvPr userDrawn="1"/>
        </p:nvSpPr>
        <p:spPr>
          <a:xfrm>
            <a:off x="145392" y="6380454"/>
            <a:ext cx="15648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1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1100" b="0" i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PASSDataSummit</a:t>
            </a:r>
            <a:endParaRPr lang="en-US" sz="1100" b="0" i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7A95F9D-7C98-9B6B-0B4A-1F2B3B6F23D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135302" y="6253175"/>
            <a:ext cx="1911305" cy="467766"/>
          </a:xfrm>
          <a:prstGeom prst="rect">
            <a:avLst/>
          </a:prstGeom>
        </p:spPr>
      </p:pic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7AB2EC7D-47A5-B8AB-A120-142B1CD9917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90027" y="492942"/>
            <a:ext cx="710839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3200" b="1" i="0">
                <a:gradFill flip="none" rotWithShape="1">
                  <a:gsLst>
                    <a:gs pos="0">
                      <a:schemeClr val="accent2"/>
                    </a:gs>
                    <a:gs pos="99000">
                      <a:schemeClr val="accent3"/>
                    </a:gs>
                  </a:gsLst>
                  <a:lin ang="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8AF4FB37-DCD2-92DE-975A-1832DF68076E}"/>
              </a:ext>
            </a:extLst>
          </p:cNvPr>
          <p:cNvSpPr>
            <a:spLocks noGrp="1"/>
          </p:cNvSpPr>
          <p:nvPr>
            <p:ph idx="13"/>
          </p:nvPr>
        </p:nvSpPr>
        <p:spPr bwMode="auto">
          <a:xfrm>
            <a:off x="590027" y="1825625"/>
            <a:ext cx="5505973" cy="422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>
              <a:lnSpc>
                <a:spcPct val="100000"/>
              </a:lnSpc>
              <a:buSzPct val="50000"/>
              <a:buFontTx/>
              <a:buBlip>
                <a:blip r:embed="rId4"/>
              </a:buBlip>
              <a:defRPr sz="3000" b="0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>
              <a:lnSpc>
                <a:spcPct val="100000"/>
              </a:lnSpc>
              <a:buSzPct val="50000"/>
              <a:buFontTx/>
              <a:buBlip>
                <a:blip r:embed="rId4"/>
              </a:buBlip>
              <a:defRPr sz="2600" b="0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>
              <a:lnSpc>
                <a:spcPct val="100000"/>
              </a:lnSpc>
              <a:buSzPct val="50000"/>
              <a:buFontTx/>
              <a:buBlip>
                <a:blip r:embed="rId4"/>
              </a:buBlip>
              <a:defRPr sz="2100" b="0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67349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 medium image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9AA7EAC-6A5A-2AD3-AFCA-F7A6C486DB23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6DEF73-3DC0-C9AB-835A-011B37F6319E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F6F8F16-4936-ABBF-084C-74F6E29C514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73888" y="0"/>
            <a:ext cx="5218112" cy="6791325"/>
          </a:xfrm>
        </p:spPr>
        <p:txBody>
          <a:bodyPr/>
          <a:lstStyle>
            <a:lvl1pPr marL="0" indent="0">
              <a:buNone/>
              <a:defRPr b="1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EBF05D-E69E-B90F-3CBE-5F4C41408F5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90027" y="492942"/>
            <a:ext cx="550597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3200" b="1" i="0">
                <a:gradFill flip="none" rotWithShape="1">
                  <a:gsLst>
                    <a:gs pos="0">
                      <a:schemeClr val="accent4"/>
                    </a:gs>
                    <a:gs pos="99000">
                      <a:schemeClr val="accent1"/>
                    </a:gs>
                  </a:gsLst>
                  <a:lin ang="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753A54C-7A62-EEB8-E767-DDCA85FF0456}"/>
              </a:ext>
            </a:extLst>
          </p:cNvPr>
          <p:cNvSpPr>
            <a:spLocks noGrp="1"/>
          </p:cNvSpPr>
          <p:nvPr>
            <p:ph idx="13"/>
          </p:nvPr>
        </p:nvSpPr>
        <p:spPr bwMode="auto">
          <a:xfrm>
            <a:off x="590027" y="1825625"/>
            <a:ext cx="5505973" cy="422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30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6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100" b="0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70340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_ medium images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56DEF73-3DC0-C9AB-835A-011B37F6319E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F6F8F16-4936-ABBF-084C-74F6E29C514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73888" y="0"/>
            <a:ext cx="5218112" cy="6791325"/>
          </a:xfrm>
        </p:spPr>
        <p:txBody>
          <a:bodyPr/>
          <a:lstStyle>
            <a:lvl1pPr marL="0" indent="0">
              <a:buNone/>
              <a:defRPr b="0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EBF05D-E69E-B90F-3CBE-5F4C41408F5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90027" y="492942"/>
            <a:ext cx="550597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>
              <a:defRPr sz="3200" b="1" i="0">
                <a:gradFill flip="none" rotWithShape="1">
                  <a:gsLst>
                    <a:gs pos="0">
                      <a:schemeClr val="accent2"/>
                    </a:gs>
                    <a:gs pos="99000">
                      <a:schemeClr val="accent3"/>
                    </a:gs>
                  </a:gsLst>
                  <a:lin ang="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753A54C-7A62-EEB8-E767-DDCA85FF0456}"/>
              </a:ext>
            </a:extLst>
          </p:cNvPr>
          <p:cNvSpPr>
            <a:spLocks noGrp="1"/>
          </p:cNvSpPr>
          <p:nvPr>
            <p:ph idx="13"/>
          </p:nvPr>
        </p:nvSpPr>
        <p:spPr bwMode="auto">
          <a:xfrm>
            <a:off x="590027" y="1825625"/>
            <a:ext cx="5505973" cy="422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3000" b="0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600" b="0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>
              <a:lnSpc>
                <a:spcPct val="100000"/>
              </a:lnSpc>
              <a:buSzPct val="50000"/>
              <a:buFontTx/>
              <a:buBlip>
                <a:blip r:embed="rId2"/>
              </a:buBlip>
              <a:defRPr sz="2100" b="0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11612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B12E87-3B96-7F05-48CB-19DAB2A3F9A6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9E5F7C-7525-D570-A056-A4CAB0064FE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0" y="0"/>
            <a:ext cx="12192000" cy="6791325"/>
          </a:xfrm>
        </p:spPr>
        <p:txBody>
          <a:bodyPr/>
          <a:lstStyle>
            <a:lvl1pPr marL="0" indent="0">
              <a:buNone/>
              <a:defRPr b="1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023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 page ima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9AA7EAC-6A5A-2AD3-AFCA-F7A6C486DB23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6DEF73-3DC0-C9AB-835A-011B37F6319E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DF6056-A3D2-08C6-80C2-F6E2EA7F1B9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69047" y="3730412"/>
            <a:ext cx="5815622" cy="770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>
              <a:defRPr sz="4000" b="1" i="0">
                <a:gradFill>
                  <a:gsLst>
                    <a:gs pos="0">
                      <a:schemeClr val="accent4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</a:t>
            </a:r>
            <a:endParaRPr lang="en-US" alt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D6B4C4-3A44-6482-FC84-AA0F37CF1CC7}"/>
              </a:ext>
            </a:extLst>
          </p:cNvPr>
          <p:cNvSpPr txBox="1">
            <a:spLocks/>
          </p:cNvSpPr>
          <p:nvPr userDrawn="1"/>
        </p:nvSpPr>
        <p:spPr bwMode="auto">
          <a:xfrm>
            <a:off x="369047" y="4631425"/>
            <a:ext cx="558869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800" b="0" i="0" kern="1200">
                <a:solidFill>
                  <a:schemeClr val="bg1"/>
                </a:solidFill>
                <a:latin typeface="Kanit Medium" pitchFamily="2" charset="-34"/>
                <a:ea typeface="+mj-ea"/>
                <a:cs typeface="Kanit Medium" pitchFamily="2" charset="-34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GB" altLang="en-US" sz="22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Click to edit Master title style</a:t>
            </a:r>
            <a:endParaRPr lang="en-US" altLang="en-US" sz="2200" b="0" i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F6F8F16-4936-ABBF-084C-74F6E29C514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73888" y="0"/>
            <a:ext cx="5218112" cy="6791325"/>
          </a:xfrm>
        </p:spPr>
        <p:txBody>
          <a:bodyPr/>
          <a:lstStyle>
            <a:lvl1pPr marL="0" indent="0">
              <a:buNone/>
              <a:defRPr b="1" i="0"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7222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reaker page image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56DEF73-3DC0-C9AB-835A-011B37F6319E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DF6056-A3D2-08C6-80C2-F6E2EA7F1B9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69047" y="3730412"/>
            <a:ext cx="5815622" cy="770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>
              <a:defRPr sz="4000" b="1" i="0">
                <a:gradFill>
                  <a:gsLst>
                    <a:gs pos="0">
                      <a:schemeClr val="accent2"/>
                    </a:gs>
                    <a:gs pos="99000">
                      <a:schemeClr val="accent3"/>
                    </a:gs>
                  </a:gsLst>
                  <a:lin ang="0" scaled="1"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GB" altLang="en-US"/>
              <a:t>Click to edit Master</a:t>
            </a:r>
            <a:endParaRPr lang="en-US" alt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D6B4C4-3A44-6482-FC84-AA0F37CF1CC7}"/>
              </a:ext>
            </a:extLst>
          </p:cNvPr>
          <p:cNvSpPr txBox="1">
            <a:spLocks/>
          </p:cNvSpPr>
          <p:nvPr userDrawn="1"/>
        </p:nvSpPr>
        <p:spPr bwMode="auto">
          <a:xfrm>
            <a:off x="369047" y="4631425"/>
            <a:ext cx="558869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800" b="0" i="0" kern="1200">
                <a:solidFill>
                  <a:schemeClr val="bg1"/>
                </a:solidFill>
                <a:latin typeface="Kanit Medium" pitchFamily="2" charset="-34"/>
                <a:ea typeface="+mj-ea"/>
                <a:cs typeface="Kanit Medium" pitchFamily="2" charset="-34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GB" altLang="en-US" sz="2200" b="0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Click to edit Master title style</a:t>
            </a:r>
            <a:endParaRPr lang="en-US" altLang="en-US" sz="2200" b="0" i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F6F8F16-4936-ABBF-084C-74F6E29C514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73888" y="0"/>
            <a:ext cx="5218112" cy="6791325"/>
          </a:xfrm>
        </p:spPr>
        <p:txBody>
          <a:bodyPr/>
          <a:lstStyle>
            <a:lvl1pPr marL="0" indent="0">
              <a:buNone/>
              <a:defRPr b="0" i="0">
                <a:solidFill>
                  <a:schemeClr val="tx1"/>
                </a:solidFill>
                <a:latin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4362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rtual background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73E8235-0A86-A685-4CFF-D1B281DFCB3D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3DE2A098-90D3-8E7C-7741-BA9E334FE65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9401046" y="6015733"/>
            <a:ext cx="2454729" cy="59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80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rtual background dark no log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B12E87-3B96-7F05-48CB-19DAB2A3F9A6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4299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rtual background white no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B12E87-3B96-7F05-48CB-19DAB2A3F9A6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3032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slide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BA81F97-ADFA-5057-B0DC-FD8256F73D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5782" y="3486237"/>
            <a:ext cx="10880436" cy="1103778"/>
          </a:xfrm>
        </p:spPr>
        <p:txBody>
          <a:bodyPr anchor="t">
            <a:normAutofit/>
          </a:bodyPr>
          <a:lstStyle>
            <a:lvl1pPr algn="ctr">
              <a:lnSpc>
                <a:spcPct val="110000"/>
              </a:lnSpc>
              <a:defRPr sz="4000" b="1" i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A5AE11B-BC55-B02F-41C5-EDF9B80674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964382" y="990814"/>
            <a:ext cx="5908975" cy="200835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34B2A4-2A7A-3B26-8F18-6467DE124DF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0" t="49816" r="52547" b="1"/>
          <a:stretch>
            <a:fillRect/>
          </a:stretch>
        </p:blipFill>
        <p:spPr>
          <a:xfrm rot="2666118" flipV="1">
            <a:off x="-1648571" y="4175451"/>
            <a:ext cx="5914150" cy="34719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C01B42E-4AB7-CB5E-31AA-C4B933710F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20" t="63" r="13050" b="55665"/>
          <a:stretch>
            <a:fillRect/>
          </a:stretch>
        </p:blipFill>
        <p:spPr>
          <a:xfrm rot="8425559" flipV="1">
            <a:off x="8030864" y="3625797"/>
            <a:ext cx="5782301" cy="382799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774DAB5-A445-B29F-CD50-BFCF6F5EB9CE}"/>
              </a:ext>
            </a:extLst>
          </p:cNvPr>
          <p:cNvSpPr/>
          <p:nvPr userDrawn="1"/>
        </p:nvSpPr>
        <p:spPr>
          <a:xfrm>
            <a:off x="12209375" y="2156011"/>
            <a:ext cx="1278025" cy="6288741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A27275-EEB7-05F6-819F-64CD0CBED66E}"/>
              </a:ext>
            </a:extLst>
          </p:cNvPr>
          <p:cNvSpPr/>
          <p:nvPr userDrawn="1"/>
        </p:nvSpPr>
        <p:spPr>
          <a:xfrm>
            <a:off x="-510989" y="6858000"/>
            <a:ext cx="13729447" cy="2073819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D9E9C2C-EAEE-7BB0-71BF-D0DEA8046DF7}"/>
              </a:ext>
            </a:extLst>
          </p:cNvPr>
          <p:cNvSpPr/>
          <p:nvPr userDrawn="1"/>
        </p:nvSpPr>
        <p:spPr>
          <a:xfrm>
            <a:off x="-1761566" y="789109"/>
            <a:ext cx="1761565" cy="6288741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8546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97DEB0C-A1AC-9532-5D51-0459648B511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" y="0"/>
            <a:ext cx="12191999" cy="6858000"/>
          </a:xfrm>
        </p:spPr>
        <p:txBody>
          <a:bodyPr/>
          <a:lstStyle>
            <a:lvl1pPr marL="457200" indent="-457200">
              <a:buFontTx/>
              <a:buBlip>
                <a:blip r:embed="rId2"/>
              </a:buBlip>
              <a:defRPr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BB12E87-3B96-7F05-48CB-19DAB2A3F9A6}"/>
              </a:ext>
            </a:extLst>
          </p:cNvPr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gradFill>
            <a:gsLst>
              <a:gs pos="0">
                <a:schemeClr val="accent4"/>
              </a:gs>
              <a:gs pos="34000">
                <a:schemeClr val="accent1"/>
              </a:gs>
              <a:gs pos="65560">
                <a:schemeClr val="accent2"/>
              </a:gs>
              <a:gs pos="99890">
                <a:schemeClr val="accent6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06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Placeholder 1"/>
          <p:cNvSpPr>
            <a:spLocks noGrp="1"/>
          </p:cNvSpPr>
          <p:nvPr>
            <p:ph type="title"/>
          </p:nvPr>
        </p:nvSpPr>
        <p:spPr bwMode="auto">
          <a:xfrm>
            <a:off x="369047" y="492942"/>
            <a:ext cx="941835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4608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9047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25297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88" r:id="rId4"/>
    <p:sldLayoutId id="2147483778" r:id="rId5"/>
    <p:sldLayoutId id="2147483779" r:id="rId6"/>
    <p:sldLayoutId id="2147483781" r:id="rId7"/>
    <p:sldLayoutId id="2147483782" r:id="rId8"/>
    <p:sldLayoutId id="2147483761" r:id="rId9"/>
    <p:sldLayoutId id="2147483786" r:id="rId10"/>
    <p:sldLayoutId id="2147483767" r:id="rId11"/>
    <p:sldLayoutId id="2147483792" r:id="rId12"/>
    <p:sldLayoutId id="2147483768" r:id="rId13"/>
    <p:sldLayoutId id="2147483769" r:id="rId14"/>
    <p:sldLayoutId id="2147483791" r:id="rId15"/>
    <p:sldLayoutId id="2147483783" r:id="rId16"/>
    <p:sldLayoutId id="2147483789" r:id="rId17"/>
    <p:sldLayoutId id="2147483770" r:id="rId18"/>
    <p:sldLayoutId id="2147483771" r:id="rId19"/>
    <p:sldLayoutId id="2147483790" r:id="rId20"/>
    <p:sldLayoutId id="2147483772" r:id="rId21"/>
    <p:sldLayoutId id="2147483784" r:id="rId22"/>
    <p:sldLayoutId id="2147483793" r:id="rId23"/>
    <p:sldLayoutId id="2147483760" r:id="rId24"/>
    <p:sldLayoutId id="2147483787" r:id="rId2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 i="0" kern="1200">
          <a:gradFill flip="none" rotWithShape="1">
            <a:gsLst>
              <a:gs pos="100000">
                <a:schemeClr val="accent3"/>
              </a:gs>
              <a:gs pos="0">
                <a:schemeClr val="accent2"/>
              </a:gs>
            </a:gsLst>
            <a:lin ang="0" scaled="1"/>
            <a:tileRect/>
          </a:gradFill>
          <a:latin typeface="Verdana" panose="020B0604030504040204" pitchFamily="34" charset="0"/>
          <a:ea typeface="+mj-ea"/>
          <a:cs typeface="Verdana" panose="020B0604030504040204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457200" indent="-457200" algn="l" rtl="0" eaLnBrk="1" fontAlgn="base" hangingPunct="1">
        <a:lnSpc>
          <a:spcPct val="130000"/>
        </a:lnSpc>
        <a:spcBef>
          <a:spcPts val="1000"/>
        </a:spcBef>
        <a:spcAft>
          <a:spcPct val="0"/>
        </a:spcAft>
        <a:buClr>
          <a:srgbClr val="CC0000"/>
        </a:buClr>
        <a:buSzPct val="50000"/>
        <a:buFontTx/>
        <a:buBlip>
          <a:blip r:embed="rId27"/>
        </a:buBlip>
        <a:defRPr sz="3400" b="0" i="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914400" indent="-457200" algn="l" rtl="0" eaLnBrk="1" fontAlgn="base" hangingPunct="1">
        <a:lnSpc>
          <a:spcPct val="130000"/>
        </a:lnSpc>
        <a:spcBef>
          <a:spcPts val="500"/>
        </a:spcBef>
        <a:spcAft>
          <a:spcPct val="0"/>
        </a:spcAft>
        <a:buClr>
          <a:srgbClr val="CC0000"/>
        </a:buClr>
        <a:buSzPct val="50000"/>
        <a:buFontTx/>
        <a:buBlip>
          <a:blip r:embed="rId27"/>
        </a:buBlip>
        <a:defRPr sz="2800" b="0" i="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257300" indent="-342900" algn="l" rtl="0" eaLnBrk="1" fontAlgn="base" hangingPunct="1">
        <a:lnSpc>
          <a:spcPct val="130000"/>
        </a:lnSpc>
        <a:spcBef>
          <a:spcPts val="500"/>
        </a:spcBef>
        <a:spcAft>
          <a:spcPct val="0"/>
        </a:spcAft>
        <a:buClr>
          <a:srgbClr val="CC0000"/>
        </a:buClr>
        <a:buSzPct val="50000"/>
        <a:buFontTx/>
        <a:buBlip>
          <a:blip r:embed="rId27"/>
        </a:buBlip>
        <a:defRPr sz="2400" b="0" i="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rtl="0" eaLnBrk="1" fontAlgn="base" hangingPunct="1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b="0" i="0" kern="1200">
          <a:solidFill>
            <a:srgbClr val="191919"/>
          </a:solidFill>
          <a:latin typeface="Roboto Regular"/>
          <a:ea typeface="+mn-ea"/>
          <a:cs typeface="Roboto Regular"/>
        </a:defRPr>
      </a:lvl4pPr>
      <a:lvl5pPr marL="2057400" indent="-228600" algn="l" rtl="0" eaLnBrk="1" fontAlgn="base" hangingPunct="1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b="0" i="0" kern="1200">
          <a:solidFill>
            <a:srgbClr val="191919"/>
          </a:solidFill>
          <a:latin typeface="Roboto Regular"/>
          <a:ea typeface="+mn-ea"/>
          <a:cs typeface="Roboto Regular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6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7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9.png"/><Relationship Id="rId5" Type="http://schemas.openxmlformats.org/officeDocument/2006/relationships/image" Target="../media/image18.pn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1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2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stgresql.org/community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3.png"/><Relationship Id="rId4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Grant-Fritchey/e/B002F8BIAQ/ref=dp_byline_cont_ebooks_2" TargetMode="External"/><Relationship Id="rId2" Type="http://schemas.openxmlformats.org/officeDocument/2006/relationships/hyperlink" Target="https://www.amazon.com/Ryan-Booz/e/B0DS6GF351/ref=dp_byline_cont_ebooks_1" TargetMode="Externa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8.png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4A97D-0DCF-FB79-38AA-27728580B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977416"/>
            <a:ext cx="6877573" cy="2995493"/>
          </a:xfrm>
        </p:spPr>
        <p:txBody>
          <a:bodyPr>
            <a:normAutofit/>
          </a:bodyPr>
          <a:lstStyle/>
          <a:p>
            <a:r>
              <a:rPr lang="en-US" dirty="0"/>
              <a:t>Migrating your SQL Server DBA Skills to PostgreSQL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C9E772A-DA26-5CE1-8241-A4F9A05F8CD1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dirty="0"/>
              <a:t>Manager of Database Engineering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C94117DD-8314-EE0E-BB2E-9F2A17308B3F}"/>
              </a:ext>
            </a:extLst>
          </p:cNvPr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en-US" dirty="0"/>
              <a:t>Lexia Learning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463F772-F6D5-78C3-8874-C9285CFB7961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en-US" dirty="0"/>
              <a:t>Dave Bland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6EC2AA7A-D1B8-6F64-B30B-7CADB6F58C2E}"/>
              </a:ext>
            </a:extLst>
          </p:cNvPr>
          <p:cNvSpPr>
            <a:spLocks noGrp="1"/>
          </p:cNvSpPr>
          <p:nvPr>
            <p:ph idx="12"/>
          </p:nvPr>
        </p:nvSpPr>
        <p:spPr/>
        <p:txBody>
          <a:bodyPr/>
          <a:lstStyle/>
          <a:p>
            <a:r>
              <a:rPr lang="en-US" dirty="0"/>
              <a:t>He/Him</a:t>
            </a:r>
          </a:p>
        </p:txBody>
      </p:sp>
    </p:spTree>
    <p:extLst>
      <p:ext uri="{BB962C8B-B14F-4D97-AF65-F5344CB8AC3E}">
        <p14:creationId xmlns:p14="http://schemas.microsoft.com/office/powerpoint/2010/main" val="74001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455D0D6B-DAC1-6AA3-B115-BCC15224041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6494189" y="3515148"/>
            <a:ext cx="5461514" cy="28804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have been a SQL Server DBA for almost 25 years, including over 10 years as a manager of a DBA team.  I have been teaching SQL Server since 1998 and PostgreSQL for just a few.</a:t>
            </a:r>
          </a:p>
          <a:p>
            <a:pPr marL="0" indent="0">
              <a:buNone/>
            </a:pPr>
            <a:r>
              <a:rPr lang="en-GB" dirty="0"/>
              <a:t>I am the SQL Server instructor at Harper College for the past 12 years.  I have also spoken at almost 70 SQL Saturdays\Data Saturdays</a:t>
            </a:r>
            <a:br>
              <a:rPr lang="en-GB" dirty="0"/>
            </a:br>
            <a:br>
              <a:rPr lang="en-GB" dirty="0"/>
            </a:br>
            <a:endParaRPr lang="en-US" dirty="0"/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90F977A0-8877-0533-A56E-EB0824ED1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Dave Bland 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40F4765A-69C8-BEF6-1E1B-88592717EABA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590027" y="1607657"/>
            <a:ext cx="6035251" cy="404813"/>
          </a:xfrm>
        </p:spPr>
        <p:txBody>
          <a:bodyPr/>
          <a:lstStyle/>
          <a:p>
            <a:r>
              <a:rPr lang="en-US" dirty="0"/>
              <a:t>He\Him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BB986747-8420-4312-13B0-0D337B6DDB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026" y="2116351"/>
            <a:ext cx="7639574" cy="647786"/>
          </a:xfrm>
        </p:spPr>
        <p:txBody>
          <a:bodyPr/>
          <a:lstStyle/>
          <a:p>
            <a:r>
              <a:rPr lang="en-US" dirty="0"/>
              <a:t>Manager of Database Engineering</a:t>
            </a:r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687712F4-0F50-6D91-7D88-BCA4D2923CD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590026" y="2745552"/>
            <a:ext cx="6035252" cy="647786"/>
          </a:xfrm>
        </p:spPr>
        <p:txBody>
          <a:bodyPr/>
          <a:lstStyle/>
          <a:p>
            <a:r>
              <a:rPr lang="en-US" dirty="0"/>
              <a:t>Lexia Learning</a:t>
            </a:r>
          </a:p>
        </p:txBody>
      </p:sp>
      <p:pic>
        <p:nvPicPr>
          <p:cNvPr id="18" name="Picture Placeholder 17" descr="The image depicts a presentation slide with bullet points about monitoring and configuring SQL Server errors.&#10;&#10;AI-generated content may be incorrect.">
            <a:extLst>
              <a:ext uri="{FF2B5EF4-FFF2-40B4-BE49-F238E27FC236}">
                <a16:creationId xmlns:a16="http://schemas.microsoft.com/office/drawing/2014/main" id="{33CAB2B1-582B-F9C7-70DF-F05FE1194A0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" b="35"/>
          <a:stretch>
            <a:fillRect/>
          </a:stretch>
        </p:blipFill>
        <p:spPr bwMode="auto">
          <a:prstGeom prst="ellipse">
            <a:avLst/>
          </a:prstGeom>
          <a:solidFill>
            <a:srgbClr val="110449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CE6EF10A-116D-CD73-706E-997A4405AE93}"/>
              </a:ext>
            </a:extLst>
          </p:cNvPr>
          <p:cNvSpPr txBox="1">
            <a:spLocks/>
          </p:cNvSpPr>
          <p:nvPr/>
        </p:nvSpPr>
        <p:spPr bwMode="auto">
          <a:xfrm>
            <a:off x="1027955" y="5397582"/>
            <a:ext cx="5336557" cy="553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None/>
              <a:defRPr sz="2800" b="0" i="0" kern="12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3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28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3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24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DAVEB8782@GMAIL.COM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21FE9F-97CD-59ED-BC80-3F1896E18C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8208" y="5436750"/>
            <a:ext cx="455067" cy="455067"/>
          </a:xfrm>
          <a:prstGeom prst="rect">
            <a:avLst/>
          </a:prstGeom>
        </p:spPr>
      </p:pic>
      <p:sp>
        <p:nvSpPr>
          <p:cNvPr id="5" name="Content Placeholder 20">
            <a:extLst>
              <a:ext uri="{FF2B5EF4-FFF2-40B4-BE49-F238E27FC236}">
                <a16:creationId xmlns:a16="http://schemas.microsoft.com/office/drawing/2014/main" id="{9815CB60-2AF3-C21A-785B-9A1224B92D9F}"/>
              </a:ext>
            </a:extLst>
          </p:cNvPr>
          <p:cNvSpPr/>
          <p:nvPr/>
        </p:nvSpPr>
        <p:spPr>
          <a:xfrm>
            <a:off x="582543" y="4964565"/>
            <a:ext cx="363204" cy="371085"/>
          </a:xfrm>
          <a:custGeom>
            <a:avLst/>
            <a:gdLst>
              <a:gd name="connsiteX0" fmla="*/ 216156 w 363204"/>
              <a:gd name="connsiteY0" fmla="*/ 157129 h 371085"/>
              <a:gd name="connsiteX1" fmla="*/ 351367 w 363204"/>
              <a:gd name="connsiteY1" fmla="*/ 0 h 371085"/>
              <a:gd name="connsiteX2" fmla="*/ 319326 w 363204"/>
              <a:gd name="connsiteY2" fmla="*/ 0 h 371085"/>
              <a:gd name="connsiteX3" fmla="*/ 201922 w 363204"/>
              <a:gd name="connsiteY3" fmla="*/ 136433 h 371085"/>
              <a:gd name="connsiteX4" fmla="*/ 108152 w 363204"/>
              <a:gd name="connsiteY4" fmla="*/ 0 h 371085"/>
              <a:gd name="connsiteX5" fmla="*/ 0 w 363204"/>
              <a:gd name="connsiteY5" fmla="*/ 0 h 371085"/>
              <a:gd name="connsiteX6" fmla="*/ 141798 w 363204"/>
              <a:gd name="connsiteY6" fmla="*/ 206311 h 371085"/>
              <a:gd name="connsiteX7" fmla="*/ 0 w 363204"/>
              <a:gd name="connsiteY7" fmla="*/ 371085 h 371085"/>
              <a:gd name="connsiteX8" fmla="*/ 32042 w 363204"/>
              <a:gd name="connsiteY8" fmla="*/ 371085 h 371085"/>
              <a:gd name="connsiteX9" fmla="*/ 156024 w 363204"/>
              <a:gd name="connsiteY9" fmla="*/ 227007 h 371085"/>
              <a:gd name="connsiteX10" fmla="*/ 255052 w 363204"/>
              <a:gd name="connsiteY10" fmla="*/ 371085 h 371085"/>
              <a:gd name="connsiteX11" fmla="*/ 363204 w 363204"/>
              <a:gd name="connsiteY11" fmla="*/ 371085 h 371085"/>
              <a:gd name="connsiteX12" fmla="*/ 216148 w 363204"/>
              <a:gd name="connsiteY12" fmla="*/ 157129 h 371085"/>
              <a:gd name="connsiteX13" fmla="*/ 216156 w 363204"/>
              <a:gd name="connsiteY13" fmla="*/ 157129 h 371085"/>
              <a:gd name="connsiteX14" fmla="*/ 172269 w 363204"/>
              <a:gd name="connsiteY14" fmla="*/ 208129 h 371085"/>
              <a:gd name="connsiteX15" fmla="*/ 157902 w 363204"/>
              <a:gd name="connsiteY15" fmla="*/ 187585 h 371085"/>
              <a:gd name="connsiteX16" fmla="*/ 43588 w 363204"/>
              <a:gd name="connsiteY16" fmla="*/ 24115 h 371085"/>
              <a:gd name="connsiteX17" fmla="*/ 92803 w 363204"/>
              <a:gd name="connsiteY17" fmla="*/ 24115 h 371085"/>
              <a:gd name="connsiteX18" fmla="*/ 185056 w 363204"/>
              <a:gd name="connsiteY18" fmla="*/ 156040 h 371085"/>
              <a:gd name="connsiteX19" fmla="*/ 199423 w 363204"/>
              <a:gd name="connsiteY19" fmla="*/ 176584 h 371085"/>
              <a:gd name="connsiteX20" fmla="*/ 319341 w 363204"/>
              <a:gd name="connsiteY20" fmla="*/ 348067 h 371085"/>
              <a:gd name="connsiteX21" fmla="*/ 270126 w 363204"/>
              <a:gd name="connsiteY21" fmla="*/ 348067 h 371085"/>
              <a:gd name="connsiteX22" fmla="*/ 172269 w 363204"/>
              <a:gd name="connsiteY22" fmla="*/ 208137 h 371085"/>
              <a:gd name="connsiteX23" fmla="*/ 172269 w 363204"/>
              <a:gd name="connsiteY23" fmla="*/ 208129 h 371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63204" h="371085">
                <a:moveTo>
                  <a:pt x="216156" y="157129"/>
                </a:moveTo>
                <a:lnTo>
                  <a:pt x="351367" y="0"/>
                </a:lnTo>
                <a:lnTo>
                  <a:pt x="319326" y="0"/>
                </a:lnTo>
                <a:lnTo>
                  <a:pt x="201922" y="136433"/>
                </a:lnTo>
                <a:lnTo>
                  <a:pt x="108152" y="0"/>
                </a:lnTo>
                <a:lnTo>
                  <a:pt x="0" y="0"/>
                </a:lnTo>
                <a:lnTo>
                  <a:pt x="141798" y="206311"/>
                </a:lnTo>
                <a:lnTo>
                  <a:pt x="0" y="371085"/>
                </a:lnTo>
                <a:lnTo>
                  <a:pt x="32042" y="371085"/>
                </a:lnTo>
                <a:lnTo>
                  <a:pt x="156024" y="227007"/>
                </a:lnTo>
                <a:lnTo>
                  <a:pt x="255052" y="371085"/>
                </a:lnTo>
                <a:lnTo>
                  <a:pt x="363204" y="371085"/>
                </a:lnTo>
                <a:lnTo>
                  <a:pt x="216148" y="157129"/>
                </a:lnTo>
                <a:lnTo>
                  <a:pt x="216156" y="157129"/>
                </a:lnTo>
                <a:close/>
                <a:moveTo>
                  <a:pt x="172269" y="208129"/>
                </a:moveTo>
                <a:lnTo>
                  <a:pt x="157902" y="187585"/>
                </a:lnTo>
                <a:lnTo>
                  <a:pt x="43588" y="24115"/>
                </a:lnTo>
                <a:lnTo>
                  <a:pt x="92803" y="24115"/>
                </a:lnTo>
                <a:lnTo>
                  <a:pt x="185056" y="156040"/>
                </a:lnTo>
                <a:lnTo>
                  <a:pt x="199423" y="176584"/>
                </a:lnTo>
                <a:lnTo>
                  <a:pt x="319341" y="348067"/>
                </a:lnTo>
                <a:lnTo>
                  <a:pt x="270126" y="348067"/>
                </a:lnTo>
                <a:lnTo>
                  <a:pt x="172269" y="208137"/>
                </a:lnTo>
                <a:lnTo>
                  <a:pt x="172269" y="208129"/>
                </a:ln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100000">
                <a:schemeClr val="accent3"/>
              </a:gs>
              <a:gs pos="65000">
                <a:schemeClr val="accent2"/>
              </a:gs>
              <a:gs pos="35000">
                <a:schemeClr val="accent1"/>
              </a:gs>
            </a:gsLst>
            <a:lin ang="2700000" scaled="1"/>
            <a:tileRect/>
          </a:gradFill>
          <a:ln w="30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A3609E-3146-E555-F4F7-59F18D4DF79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8208" y="5958539"/>
            <a:ext cx="478737" cy="478737"/>
          </a:xfrm>
          <a:prstGeom prst="rect">
            <a:avLst/>
          </a:prstGeom>
        </p:spPr>
      </p:pic>
      <p:pic>
        <p:nvPicPr>
          <p:cNvPr id="8" name="Picture 7" descr="The image depicts a vibrant, multicolored abstract, curvy, looping arrow symbol.&#10;&#10;AI-generated content may be incorrect.">
            <a:extLst>
              <a:ext uri="{FF2B5EF4-FFF2-40B4-BE49-F238E27FC236}">
                <a16:creationId xmlns:a16="http://schemas.microsoft.com/office/drawing/2014/main" id="{F24CD1A1-3B93-70BB-2485-C486FB52EE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4776" y="4302533"/>
            <a:ext cx="478737" cy="478737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2737F60-D370-8E17-E85B-68D70B8443D9}"/>
              </a:ext>
            </a:extLst>
          </p:cNvPr>
          <p:cNvSpPr txBox="1">
            <a:spLocks/>
          </p:cNvSpPr>
          <p:nvPr/>
        </p:nvSpPr>
        <p:spPr bwMode="auto">
          <a:xfrm>
            <a:off x="1122033" y="4296849"/>
            <a:ext cx="5336557" cy="553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marL="0" indent="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None/>
              <a:defRPr sz="2000" b="1" i="0" kern="12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3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28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3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24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0" dirty="0"/>
              <a:t>WWW.DAVEBLAND.COM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599A2528-E802-39D8-A76C-C4496C6622A8}"/>
              </a:ext>
            </a:extLst>
          </p:cNvPr>
          <p:cNvSpPr txBox="1">
            <a:spLocks/>
          </p:cNvSpPr>
          <p:nvPr/>
        </p:nvSpPr>
        <p:spPr>
          <a:xfrm>
            <a:off x="1086434" y="4885192"/>
            <a:ext cx="5336557" cy="553208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 algn="l" rtl="0" eaLnBrk="1" fontAlgn="base" hangingPunct="1">
              <a:lnSpc>
                <a:spcPct val="13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34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3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28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3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24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solidFill>
                  <a:schemeClr val="bg1"/>
                </a:solidFill>
              </a:rPr>
              <a:t>@SQLDAVE29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C1F31C-E0A0-3B8F-A991-5F2D51E6212D}"/>
              </a:ext>
            </a:extLst>
          </p:cNvPr>
          <p:cNvSpPr txBox="1"/>
          <p:nvPr/>
        </p:nvSpPr>
        <p:spPr>
          <a:xfrm>
            <a:off x="1086434" y="5959605"/>
            <a:ext cx="6330950" cy="36933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www.linkedin.com/in/daveblanddba</a:t>
            </a:r>
          </a:p>
        </p:txBody>
      </p:sp>
    </p:spTree>
    <p:extLst>
      <p:ext uri="{BB962C8B-B14F-4D97-AF65-F5344CB8AC3E}">
        <p14:creationId xmlns:p14="http://schemas.microsoft.com/office/powerpoint/2010/main" val="535945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C3680-7EE1-7ADE-1E9F-DA80AC1D2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About this Session……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9F492D-87F5-D550-F03F-CF6CE130DD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901699" y="1447800"/>
            <a:ext cx="10203927" cy="47291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This is not a deep dive into any area of PostgreSQL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This session is for SQL Server Database Administrators who want to learn PostgreSQL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For PostgreSQL rookies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Sharing my journey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Will have some time at the end for question</a:t>
            </a:r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777B3568-617A-F3DD-A496-8D98247815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90027" y="150287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B3B3053-C0C8-1EEF-BBCB-41A7B491D2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90027" y="242997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244C991E-2E51-35A7-6E18-F39F7C8711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9190" y="371267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4D747CA3-1A43-C5DE-2E4A-E268A6132B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1890" y="556687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7A8DF93-2698-8B56-EEA4-E93374321E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1890" y="462228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6216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AE557F5-2AB4-D091-EE27-2AAA4A29B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are We going to Cover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528409E4-126C-AAFE-4866-0CC431CCB608}"/>
              </a:ext>
            </a:extLst>
          </p:cNvPr>
          <p:cNvSpPr txBox="1">
            <a:spLocks/>
          </p:cNvSpPr>
          <p:nvPr/>
        </p:nvSpPr>
        <p:spPr bwMode="auto">
          <a:xfrm>
            <a:off x="590026" y="979349"/>
            <a:ext cx="10067464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D69F008-0878-AEF1-7E7D-CEBB49FD031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38200" y="1376892"/>
            <a:ext cx="10515600" cy="49881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  Introduction to PostgreSQL</a:t>
            </a:r>
          </a:p>
          <a:p>
            <a:pPr marL="0" indent="0">
              <a:buNone/>
            </a:pPr>
            <a:r>
              <a:rPr lang="en-US" sz="2400" dirty="0"/>
              <a:t>   Tools to use</a:t>
            </a:r>
          </a:p>
          <a:p>
            <a:pPr marL="0" indent="0">
              <a:buNone/>
            </a:pPr>
            <a:r>
              <a:rPr lang="en-US" sz="2400" dirty="0"/>
              <a:t>   Introduction to Backups</a:t>
            </a:r>
          </a:p>
          <a:p>
            <a:pPr marL="0" indent="0">
              <a:buNone/>
            </a:pPr>
            <a:r>
              <a:rPr lang="en-US" sz="2400" dirty="0"/>
              <a:t>   Process Management</a:t>
            </a:r>
          </a:p>
          <a:p>
            <a:pPr marL="0" indent="0">
              <a:buNone/>
            </a:pPr>
            <a:r>
              <a:rPr lang="en-US" sz="2400" dirty="0"/>
              <a:t>   Execution Plans</a:t>
            </a:r>
          </a:p>
          <a:p>
            <a:pPr marL="0" indent="0">
              <a:buNone/>
            </a:pPr>
            <a:r>
              <a:rPr lang="en-US" sz="2400" dirty="0"/>
              <a:t>   Introduction to Indexing</a:t>
            </a:r>
          </a:p>
          <a:p>
            <a:pPr marL="0" indent="0">
              <a:buNone/>
            </a:pPr>
            <a:r>
              <a:rPr lang="en-US" sz="2400" dirty="0"/>
              <a:t>   Security Basics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Multiversion</a:t>
            </a:r>
            <a:r>
              <a:rPr lang="en-US" sz="2400" dirty="0"/>
              <a:t> Concurrency Control (MVCC)</a:t>
            </a:r>
          </a:p>
          <a:p>
            <a:pPr marL="0" indent="0">
              <a:buNone/>
            </a:pPr>
            <a:r>
              <a:rPr lang="en-US" sz="2400" dirty="0"/>
              <a:t>   Vacuum</a:t>
            </a:r>
          </a:p>
          <a:p>
            <a:endParaRPr lang="en-US" dirty="0"/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6E54406F-BB67-96D1-3C66-F317EED268C0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2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38B5B90E-716F-0CB4-1E72-3E058322F8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50900" y="149306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27A9D53B-9642-B75E-2D62-7CD378AB20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8200" y="244267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7838274D-DD80-3457-1B65-3E1AFDA51E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8200" y="297578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C528D41-8A17-C834-9635-1E53506008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8200" y="3444117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C28B63CD-D5CD-4A2C-C234-EBE48EAED2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8200" y="394974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0C8568A0-9D1F-DA40-B228-38F4167674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8200" y="4468067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0FE72199-C1BC-A178-8939-88106A5341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43335" y="4933617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7D11DB1D-E9F0-F328-7DEF-FF5548F6D7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8200" y="5445424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CA0FA05-C63E-3DDC-54F9-E9709A823A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8200" y="199817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230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2CEA8D-A37E-0F62-D15F-E87B993CA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592A3E9-0F37-C5DC-3D30-373B2CFD5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PostgreSQL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CF3C8A3A-7F52-2E51-78AC-AD6C480B95CF}"/>
              </a:ext>
            </a:extLst>
          </p:cNvPr>
          <p:cNvSpPr txBox="1">
            <a:spLocks/>
          </p:cNvSpPr>
          <p:nvPr/>
        </p:nvSpPr>
        <p:spPr bwMode="auto">
          <a:xfrm>
            <a:off x="1116562" y="1234328"/>
            <a:ext cx="10257012" cy="536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400" b="0" dirty="0">
                <a:solidFill>
                  <a:schemeClr val="tx1"/>
                </a:solidFill>
              </a:rPr>
              <a:t>Open Source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pPr fontAlgn="t"/>
            <a:r>
              <a:rPr lang="en-US" sz="2400" b="0" dirty="0">
                <a:solidFill>
                  <a:schemeClr val="tx1"/>
                </a:solidFill>
              </a:rPr>
              <a:t>PostgreSQL originated from the POSTGRES project in the mid-1980s</a:t>
            </a:r>
          </a:p>
          <a:p>
            <a:pPr fontAlgn="t"/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Free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Current version: 18 – 19 is in Beta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Uses Extensions for additional functionality *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Reputation of being Stable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Has been increasing in popularity for a number of years</a:t>
            </a:r>
          </a:p>
          <a:p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59A17DFC-5C04-3FBC-2101-531FD6880966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279DACF-68C3-F874-7BD0-FCFEAE550DF0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8426" y="1335905"/>
            <a:ext cx="298136" cy="298136"/>
          </a:xfrm>
          <a:prstGeom prst="rect">
            <a:avLst/>
          </a:prstGeom>
        </p:spPr>
      </p:pic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C115A23-1B02-A918-4199-AE7F48D95B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8426" y="200773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833F4E52-73AB-68E8-A21D-BB385347E6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8426" y="294287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3967EE0-0137-8F47-23A3-583834A698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8426" y="3626850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9118D50B-1064-5923-D4E6-1B4DB607B6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8426" y="426411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30612648-1CCF-882E-AABF-AF60FC8BDF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8426" y="490425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8CAF9C03-D5BE-BC88-63C7-98E9B93453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1126" y="559005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6188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E6046-B374-5AF4-1E79-EDAC54BF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Cloud Options</a:t>
            </a:r>
          </a:p>
        </p:txBody>
      </p:sp>
      <p:pic>
        <p:nvPicPr>
          <p:cNvPr id="5" name="Picture 4" descr="The image displays pricing options for various PostgreSQL databases and services offered by Amazon RDS, Microsoft Azure, and Google Cloud.&#10;&#10;AI-generated content may be incorrect.">
            <a:extLst>
              <a:ext uri="{FF2B5EF4-FFF2-40B4-BE49-F238E27FC236}">
                <a16:creationId xmlns:a16="http://schemas.microsoft.com/office/drawing/2014/main" id="{101C3C3F-CC26-B0FF-AAA8-8499EC43E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426" y="1465470"/>
            <a:ext cx="11401147" cy="420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920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C09BF-D429-7CA4-70CA-F2F17794E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Few Key Differences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F143E4-2D5D-116A-CD23-197F193411D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0026" y="1376070"/>
            <a:ext cx="11195574" cy="46437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Default port: 1433 – 5432</a:t>
            </a:r>
          </a:p>
          <a:p>
            <a:pPr fontAlgn="t">
              <a:buNone/>
            </a:pPr>
            <a:r>
              <a:rPr lang="en-US" dirty="0" err="1"/>
              <a:t>postgres</a:t>
            </a:r>
            <a:r>
              <a:rPr lang="en-US" dirty="0"/>
              <a:t> is the default superuser (roughly equivalent to SQL Server's </a:t>
            </a:r>
            <a:r>
              <a:rPr lang="en-US" dirty="0" err="1"/>
              <a:t>sa</a:t>
            </a:r>
            <a:r>
              <a:rPr lang="en-US" dirty="0"/>
              <a:t> account)</a:t>
            </a:r>
          </a:p>
          <a:p>
            <a:pPr marL="0" indent="0">
              <a:buNone/>
            </a:pPr>
            <a:r>
              <a:rPr lang="en-US" dirty="0"/>
              <a:t>SQL Agent – No native scheduler(</a:t>
            </a:r>
            <a:r>
              <a:rPr lang="en-US" dirty="0" err="1"/>
              <a:t>pgAgent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SQL Server: </a:t>
            </a:r>
            <a:r>
              <a:rPr lang="en-US" i="1" dirty="0"/>
              <a:t>Readers can block writers</a:t>
            </a:r>
          </a:p>
          <a:p>
            <a:pPr marL="0" indent="0">
              <a:buNone/>
            </a:pPr>
            <a:r>
              <a:rPr lang="en-US" dirty="0"/>
              <a:t>PostgreSQL: </a:t>
            </a:r>
            <a:r>
              <a:rPr lang="en-US" i="1" dirty="0"/>
              <a:t>Under MVCC, ordinary SELECT queries do not block UPDATE/INSERT/DELETE operations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2F7E31CB-EB52-3353-616A-2A0E49D710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151132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5D3DFE7E-8761-3F65-21AF-C29B0870FA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215902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2230FF6-28F9-9D65-C97D-6950D458E6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321312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F39F77B-C55F-694F-C05E-86D2DAD462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373599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1942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FAB7F-0250-D65B-FC99-14714C3877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C0779ED-F958-6D58-319E-31E2A5D13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6919"/>
            <a:ext cx="9418359" cy="1325563"/>
          </a:xfrm>
        </p:spPr>
        <p:txBody>
          <a:bodyPr/>
          <a:lstStyle/>
          <a:p>
            <a:r>
              <a:rPr lang="en-US" dirty="0"/>
              <a:t>Installation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7EDF3482-380F-B217-76FF-4CF8833B0831}"/>
              </a:ext>
            </a:extLst>
          </p:cNvPr>
          <p:cNvSpPr txBox="1">
            <a:spLocks/>
          </p:cNvSpPr>
          <p:nvPr/>
        </p:nvSpPr>
        <p:spPr bwMode="auto">
          <a:xfrm>
            <a:off x="1115524" y="1125164"/>
            <a:ext cx="9311290" cy="4856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400" b="0" dirty="0">
                <a:solidFill>
                  <a:schemeClr val="tx1"/>
                </a:solidFill>
              </a:rPr>
              <a:t>Download - https://www.postgresql.org/download/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Latest Version: 18 but 19 is in beta, RC1 as of Oct. 15</a:t>
            </a:r>
            <a:r>
              <a:rPr lang="en-US" sz="2400" b="0" baseline="30000" dirty="0">
                <a:solidFill>
                  <a:schemeClr val="tx1"/>
                </a:solidFill>
              </a:rPr>
              <a:t>th</a:t>
            </a:r>
            <a:r>
              <a:rPr lang="en-US" sz="2400" b="0" dirty="0">
                <a:solidFill>
                  <a:schemeClr val="tx1"/>
                </a:solidFill>
              </a:rPr>
              <a:t>.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Creates a Windows service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Windows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Linux – most production deployments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macOS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 err="1">
                <a:solidFill>
                  <a:schemeClr val="tx1"/>
                </a:solidFill>
              </a:rPr>
              <a:t>pgAdmin</a:t>
            </a:r>
            <a:r>
              <a:rPr lang="en-US" sz="2400" b="0" dirty="0">
                <a:solidFill>
                  <a:schemeClr val="tx1"/>
                </a:solidFill>
              </a:rPr>
              <a:t> and other tools don’t care where </a:t>
            </a:r>
            <a:r>
              <a:rPr lang="en-US" sz="2400" b="0" dirty="0" err="1">
                <a:solidFill>
                  <a:schemeClr val="tx1"/>
                </a:solidFill>
              </a:rPr>
              <a:t>PostgeSQL</a:t>
            </a:r>
            <a:r>
              <a:rPr lang="en-US" sz="2400" b="0" dirty="0">
                <a:solidFill>
                  <a:schemeClr val="tx1"/>
                </a:solidFill>
              </a:rPr>
              <a:t> is installed</a:t>
            </a:r>
          </a:p>
          <a:p>
            <a:endParaRPr lang="en-US" sz="3000" b="0" dirty="0">
              <a:solidFill>
                <a:schemeClr val="tx1"/>
              </a:solidFill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6005D1CE-9D37-A4E7-50B3-6C5C17AFCB2F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0A59615-8D9B-7898-F103-D0BAFEEA8708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7388" y="1250935"/>
            <a:ext cx="298136" cy="298136"/>
          </a:xfrm>
          <a:prstGeom prst="rect">
            <a:avLst/>
          </a:prstGeom>
        </p:spPr>
      </p:pic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CFEE7A92-6538-DAA7-CF1D-1CE2989219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6350" y="189181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24A71EB-515B-50A6-97B1-D86DE63189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2868" y="251299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88B78666-D58E-1457-4727-E70EA28B7F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6350" y="317193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5DA89056-E4F3-EA87-BC45-3508E6315F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2868" y="383856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C035A2EF-C702-F2E0-2918-D3B87A360C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2868" y="448348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C8359CE1-DD71-7353-1E78-5679955212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5568" y="514388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7230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699FC-BBAE-4989-A307-D11A50762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B7FC659-ACF3-051B-F229-7E386F55C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2190" y="155808"/>
            <a:ext cx="8451543" cy="1325563"/>
          </a:xfrm>
        </p:spPr>
        <p:txBody>
          <a:bodyPr/>
          <a:lstStyle/>
          <a:p>
            <a:r>
              <a:rPr lang="en-US" dirty="0"/>
              <a:t>Tools to Use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8FD9C535-2D52-87CE-51D8-84EF08644E3F}"/>
              </a:ext>
            </a:extLst>
          </p:cNvPr>
          <p:cNvSpPr txBox="1">
            <a:spLocks/>
          </p:cNvSpPr>
          <p:nvPr/>
        </p:nvSpPr>
        <p:spPr bwMode="auto">
          <a:xfrm>
            <a:off x="4091551" y="2023204"/>
            <a:ext cx="7567049" cy="4149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400" b="0" dirty="0" err="1">
                <a:solidFill>
                  <a:schemeClr val="tx1"/>
                </a:solidFill>
              </a:rPr>
              <a:t>PGAdmin</a:t>
            </a:r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 err="1">
                <a:solidFill>
                  <a:schemeClr val="tx1"/>
                </a:solidFill>
              </a:rPr>
              <a:t>DBeaver</a:t>
            </a:r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Visual Studio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     Code</a:t>
            </a:r>
          </a:p>
          <a:p>
            <a:endParaRPr lang="en-US" sz="3000" b="0" dirty="0">
              <a:solidFill>
                <a:schemeClr val="tx1"/>
              </a:solidFill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0799D12C-BDFC-964E-F60D-62C01107F2B9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The image is a list of various database management systems (DBMS) and related technologies, categorized by type, such as relational, NoSQL, full-text search, graph databases, and distributed systems.&#10;&#10;AI-generated content may be incorrect.">
            <a:extLst>
              <a:ext uri="{FF2B5EF4-FFF2-40B4-BE49-F238E27FC236}">
                <a16:creationId xmlns:a16="http://schemas.microsoft.com/office/drawing/2014/main" id="{59A8D926-ED51-3718-75D5-6F6A9BF720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0138" y="906561"/>
            <a:ext cx="5387807" cy="5044877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77A90D8-CF39-DD44-A03B-5A86F3EEAB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93415" y="208384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325BFECD-498D-6BA3-4C87-D01D8EFA56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93415" y="2791160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A1B2A61-A7E5-47B5-9E2F-E88765EDEF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93415" y="3447450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F03CDA-BA18-C738-2CC6-780CD306DC58}"/>
              </a:ext>
            </a:extLst>
          </p:cNvPr>
          <p:cNvSpPr txBox="1"/>
          <p:nvPr/>
        </p:nvSpPr>
        <p:spPr>
          <a:xfrm>
            <a:off x="9131300" y="165590"/>
            <a:ext cx="269664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#1 Demo Tools</a:t>
            </a:r>
          </a:p>
        </p:txBody>
      </p:sp>
      <p:pic>
        <p:nvPicPr>
          <p:cNvPr id="9" name="Picture 8" descr="The image depicts a PostgreSQL database schema, showcasing various elements such as servers, databases, extensions, languages, schemas, and tables.&#10;&#10;AI-generated content may be incorrect.">
            <a:extLst>
              <a:ext uri="{FF2B5EF4-FFF2-40B4-BE49-F238E27FC236}">
                <a16:creationId xmlns:a16="http://schemas.microsoft.com/office/drawing/2014/main" id="{067E640A-DCA0-9124-168C-EFE48F93E2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587" y="207838"/>
            <a:ext cx="2783965" cy="5906612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314427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261D7-CE8F-5DD2-3D09-D544ED311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101600"/>
            <a:ext cx="9418359" cy="1716905"/>
          </a:xfrm>
        </p:spPr>
        <p:txBody>
          <a:bodyPr/>
          <a:lstStyle/>
          <a:p>
            <a:r>
              <a:rPr lang="en-US" dirty="0" err="1"/>
              <a:t>pgAdmin</a:t>
            </a:r>
            <a:r>
              <a:rPr lang="en-US" dirty="0"/>
              <a:t> – Schema Compare</a:t>
            </a:r>
          </a:p>
        </p:txBody>
      </p:sp>
      <p:pic>
        <p:nvPicPr>
          <p:cNvPr id="5" name="Picture 4" descr="The image displays a PostgreSQL schema comparison result, highlighting differences in tables, functions, and sequences between a source and target database.&#10;&#10;AI-generated content may be incorrect.">
            <a:extLst>
              <a:ext uri="{FF2B5EF4-FFF2-40B4-BE49-F238E27FC236}">
                <a16:creationId xmlns:a16="http://schemas.microsoft.com/office/drawing/2014/main" id="{104DA993-6004-5A0D-C436-D5B715513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0" y="771371"/>
            <a:ext cx="10947400" cy="5391457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Picture 6" descr="The image depicts a software interface with various tools such as Edit, View, Help, ERD Tool, Grant Wizard, PSQL Tool, Query Tool, and a shortcut for Schema Diff.&#10;&#10;AI-generated content may be incorrect.">
            <a:extLst>
              <a:ext uri="{FF2B5EF4-FFF2-40B4-BE49-F238E27FC236}">
                <a16:creationId xmlns:a16="http://schemas.microsoft.com/office/drawing/2014/main" id="{BC584218-C274-D210-32A5-1BD8C7DCA6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4455" y="214551"/>
            <a:ext cx="2476715" cy="1806097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144633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4E806-BB0B-7E53-CA0E-3468258EB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Studio Code Extension</a:t>
            </a:r>
          </a:p>
        </p:txBody>
      </p:sp>
      <p:pic>
        <p:nvPicPr>
          <p:cNvPr id="6" name="Picture 5" descr="The image displays a data table with various metrics such as transactions, commits, rollbacks, and deadlocks, alongside their respective counts and durations, all timestamped at 7:33:58 PM to 7:36:28 PM.&#10;&#10;AI-generated content may be incorrect.">
            <a:extLst>
              <a:ext uri="{FF2B5EF4-FFF2-40B4-BE49-F238E27FC236}">
                <a16:creationId xmlns:a16="http://schemas.microsoft.com/office/drawing/2014/main" id="{CF3B156F-50EB-2AF6-F385-FB19147C05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57" y="1331454"/>
            <a:ext cx="7325903" cy="4449091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" name="Picture 7" descr="This image appears to be a visual representation of a database schema, specifically a table structure for a movie database with columns for movies, genres, languages, roles, and actors.&#10;&#10;AI-generated content may be incorrect.">
            <a:extLst>
              <a:ext uri="{FF2B5EF4-FFF2-40B4-BE49-F238E27FC236}">
                <a16:creationId xmlns:a16="http://schemas.microsoft.com/office/drawing/2014/main" id="{33527C81-ED34-B8AB-8504-385B2A7728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6322" y="256317"/>
            <a:ext cx="3058278" cy="5807292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2782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7DC7B-2F06-9925-97AA-14FDF0796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241301"/>
            <a:ext cx="9418359" cy="622300"/>
          </a:xfrm>
        </p:spPr>
        <p:txBody>
          <a:bodyPr/>
          <a:lstStyle/>
          <a:p>
            <a:r>
              <a:rPr lang="en-US"/>
              <a:t>Cluster Configuration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EF8323-7013-7A71-BF16-A64DDA01F2F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0027" y="863601"/>
            <a:ext cx="11310084" cy="57530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To get location: SHOW </a:t>
            </a:r>
            <a:r>
              <a:rPr lang="en-US" dirty="0" err="1"/>
              <a:t>config_file</a:t>
            </a:r>
            <a:r>
              <a:rPr lang="en-US" dirty="0"/>
              <a:t>;</a:t>
            </a:r>
          </a:p>
          <a:p>
            <a:pPr marL="0" indent="0">
              <a:buNone/>
            </a:pPr>
            <a:r>
              <a:rPr lang="en-US" dirty="0"/>
              <a:t>Use: </a:t>
            </a:r>
            <a:r>
              <a:rPr lang="en-US" dirty="0" err="1"/>
              <a:t>pg_settings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Files: </a:t>
            </a:r>
            <a:r>
              <a:rPr lang="en-US" dirty="0" err="1"/>
              <a:t>postgresql.conf</a:t>
            </a:r>
            <a:r>
              <a:rPr lang="en-US" dirty="0"/>
              <a:t>, </a:t>
            </a:r>
            <a:r>
              <a:rPr lang="en-US" b="1" dirty="0" err="1"/>
              <a:t>postgresql.auto.conf</a:t>
            </a:r>
            <a:endParaRPr lang="en-US" b="1" dirty="0"/>
          </a:p>
          <a:p>
            <a:pPr marL="0" indent="0">
              <a:buNone/>
            </a:pPr>
            <a:r>
              <a:rPr lang="en-US" dirty="0"/>
              <a:t>Over 300 settings</a:t>
            </a:r>
          </a:p>
          <a:p>
            <a:pPr marL="0" indent="0">
              <a:buNone/>
            </a:pPr>
            <a:r>
              <a:rPr lang="en-US" dirty="0"/>
              <a:t>Common settings for a DBA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US" dirty="0" err="1"/>
              <a:t>shared_buffers</a:t>
            </a:r>
            <a:r>
              <a:rPr lang="en-US" dirty="0"/>
              <a:t> </a:t>
            </a:r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US" dirty="0" err="1"/>
              <a:t>work_mem</a:t>
            </a:r>
            <a:endParaRPr lang="en-US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US" dirty="0" err="1"/>
              <a:t>maintenance_work_mem</a:t>
            </a:r>
            <a:endParaRPr lang="en-US" dirty="0"/>
          </a:p>
          <a:p>
            <a:pPr marL="342900" lvl="0" indent="-342900" fontAlgn="t">
              <a:buFont typeface="Arial" panose="020B0604020202020204" pitchFamily="34" charset="0"/>
              <a:buChar char="•"/>
            </a:pPr>
            <a:r>
              <a:rPr lang="en-US" dirty="0" err="1"/>
              <a:t>max_connections</a:t>
            </a:r>
            <a:endParaRPr lang="en-US" dirty="0"/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7E7BF7E-32B3-30F3-33CE-8F154D651A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0" y="996850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93E6D88-F82E-1145-9E6C-86C3E2BE11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0" y="156543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4BB31BBC-E0AE-F706-1324-86E847E523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0" y="218773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C4C845B-A454-1080-96A5-239999A153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0" y="274653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48AFA15B-46BC-7E10-A273-C210AF68C2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9190" y="334343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5549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87977-347C-4B84-D1E8-2314B5F25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327" y="292933"/>
            <a:ext cx="6280673" cy="456367"/>
          </a:xfrm>
        </p:spPr>
        <p:txBody>
          <a:bodyPr>
            <a:normAutofit fontScale="90000"/>
          </a:bodyPr>
          <a:lstStyle/>
          <a:p>
            <a:r>
              <a:rPr lang="en-US" dirty="0"/>
              <a:t>PostgreSQL Configuration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89785-549C-CD85-AF63-31542AABCE8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54574" y="877133"/>
            <a:ext cx="11080226" cy="5270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Location: C:\Program Files\PostgreSQL\18\data\log</a:t>
            </a:r>
          </a:p>
          <a:p>
            <a:pPr marL="0" indent="0">
              <a:buNone/>
            </a:pPr>
            <a:r>
              <a:rPr lang="en-US" sz="2400" dirty="0"/>
              <a:t>File name: postgresql-2026-11-05_000000.log</a:t>
            </a:r>
          </a:p>
          <a:p>
            <a:pPr marL="0" indent="0">
              <a:buNone/>
            </a:pPr>
            <a:r>
              <a:rPr lang="en-US" sz="2400" dirty="0" err="1"/>
              <a:t>pg_settings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If config settings are changed, some will require a “reload”</a:t>
            </a:r>
          </a:p>
          <a:p>
            <a:pPr marL="0" indent="0">
              <a:buNone/>
            </a:pPr>
            <a:r>
              <a:rPr lang="en-US" sz="2400" dirty="0"/>
              <a:t>ALTER SYSTEM SET </a:t>
            </a:r>
            <a:r>
              <a:rPr lang="en-US" sz="2400" dirty="0" err="1"/>
              <a:t>log_connections</a:t>
            </a:r>
            <a:r>
              <a:rPr lang="en-US" sz="2400" dirty="0"/>
              <a:t> = 'on’;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863AA560-13CA-8EEC-5EB8-5876BAC6A9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1423" y="98696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025A93B6-106E-D0DF-6DEF-9189D9298A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8723" y="146956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B73C678-26C3-B730-C585-87C7E33D69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6023" y="196486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B62C6E2-5B92-6B3F-B585-AA0BA4FAFB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111500"/>
              </p:ext>
            </p:extLst>
          </p:nvPr>
        </p:nvGraphicFramePr>
        <p:xfrm>
          <a:off x="1422400" y="3429000"/>
          <a:ext cx="8763000" cy="30416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55865">
                  <a:extLst>
                    <a:ext uri="{9D8B030D-6E8A-4147-A177-3AD203B41FA5}">
                      <a16:colId xmlns:a16="http://schemas.microsoft.com/office/drawing/2014/main" val="1629233284"/>
                    </a:ext>
                  </a:extLst>
                </a:gridCol>
                <a:gridCol w="5007135">
                  <a:extLst>
                    <a:ext uri="{9D8B030D-6E8A-4147-A177-3AD203B41FA5}">
                      <a16:colId xmlns:a16="http://schemas.microsoft.com/office/drawing/2014/main" val="3253027745"/>
                    </a:ext>
                  </a:extLst>
                </a:gridCol>
              </a:tblGrid>
              <a:tr h="81658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3600" u="none" strike="noStrike" dirty="0">
                          <a:solidFill>
                            <a:schemeClr val="bg1"/>
                          </a:solidFill>
                          <a:effectLst/>
                        </a:rPr>
                        <a:t>Context</a:t>
                      </a:r>
                      <a:endParaRPr lang="en-US" sz="3600" b="1" i="0" u="none" strike="noStrike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3600" u="none" strike="noStrike" dirty="0">
                          <a:solidFill>
                            <a:schemeClr val="bg1"/>
                          </a:solidFill>
                          <a:effectLst/>
                        </a:rPr>
                        <a:t>Requires</a:t>
                      </a:r>
                      <a:endParaRPr lang="en-US" sz="3600" b="1" i="0" u="none" strike="noStrike" dirty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8189617"/>
                  </a:ext>
                </a:extLst>
              </a:tr>
              <a:tr h="358150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3600" u="none" strike="noStrike" dirty="0" err="1">
                          <a:effectLst/>
                        </a:rPr>
                        <a:t>sighup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3600" u="none" strike="noStrike">
                          <a:effectLst/>
                        </a:rPr>
                        <a:t>SELECT pg_reload_conf();</a:t>
                      </a:r>
                      <a:endParaRPr lang="en-US" sz="3600" b="0" i="0" u="none" strike="noStrike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410170457"/>
                  </a:ext>
                </a:extLst>
              </a:tr>
              <a:tr h="41545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3600" u="none" strike="noStrike" dirty="0">
                          <a:effectLst/>
                        </a:rPr>
                        <a:t>superuser-backend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3600" u="none" strike="noStrike" dirty="0">
                          <a:effectLst/>
                        </a:rPr>
                        <a:t>New session/login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26596531"/>
                  </a:ext>
                </a:extLst>
              </a:tr>
              <a:tr h="41545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3600" u="none" strike="noStrike">
                          <a:effectLst/>
                        </a:rPr>
                        <a:t>backend</a:t>
                      </a:r>
                      <a:endParaRPr lang="en-US" sz="3600" b="0" i="0" u="none" strike="noStrike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3600" u="none" strike="noStrike" dirty="0">
                          <a:effectLst/>
                        </a:rPr>
                        <a:t>New session/login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998157887"/>
                  </a:ext>
                </a:extLst>
              </a:tr>
              <a:tr h="415454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3600" u="none" strike="noStrike">
                          <a:effectLst/>
                        </a:rPr>
                        <a:t>postmaster</a:t>
                      </a:r>
                      <a:endParaRPr lang="en-US" sz="3600" b="0" i="0" u="none" strike="noStrike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3600" u="none" strike="noStrike" dirty="0">
                          <a:effectLst/>
                        </a:rPr>
                        <a:t>PostgreSQL service restart </a:t>
                      </a:r>
                      <a:endParaRPr lang="en-US" sz="3600" b="0" i="0" u="none" strike="noStrike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793222814"/>
                  </a:ext>
                </a:extLst>
              </a:tr>
            </a:tbl>
          </a:graphicData>
        </a:graphic>
      </p:graphicFrame>
      <p:pic>
        <p:nvPicPr>
          <p:cNvPr id="8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9A59D06B-AF1A-53B9-90F5-5486596246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1423" y="243476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A9B0899-F8E7-4C9C-3528-85339B661F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2982" y="295546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42B2919-0065-77BB-F9A6-31EB8B316D88}"/>
              </a:ext>
            </a:extLst>
          </p:cNvPr>
          <p:cNvSpPr txBox="1"/>
          <p:nvPr/>
        </p:nvSpPr>
        <p:spPr>
          <a:xfrm>
            <a:off x="8661400" y="183119"/>
            <a:ext cx="318187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#3 Config settings</a:t>
            </a:r>
          </a:p>
        </p:txBody>
      </p:sp>
    </p:spTree>
    <p:extLst>
      <p:ext uri="{BB962C8B-B14F-4D97-AF65-F5344CB8AC3E}">
        <p14:creationId xmlns:p14="http://schemas.microsoft.com/office/powerpoint/2010/main" val="2721930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9FAA7F-9B93-5EC3-AB70-A4AFB83A92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66A3D168-1DE2-589D-BE7A-B54A714EA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9333"/>
            <a:ext cx="9418359" cy="1325563"/>
          </a:xfrm>
        </p:spPr>
        <p:txBody>
          <a:bodyPr/>
          <a:lstStyle/>
          <a:p>
            <a:r>
              <a:rPr lang="en-US" dirty="0"/>
              <a:t>Terminology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5006BC03-5E18-378D-90E1-5E6DF1998FEB}"/>
              </a:ext>
            </a:extLst>
          </p:cNvPr>
          <p:cNvSpPr txBox="1">
            <a:spLocks/>
          </p:cNvSpPr>
          <p:nvPr/>
        </p:nvSpPr>
        <p:spPr bwMode="auto">
          <a:xfrm>
            <a:off x="1135664" y="1159979"/>
            <a:ext cx="9532335" cy="534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600" b="0" dirty="0">
                <a:solidFill>
                  <a:schemeClr val="tx1"/>
                </a:solidFill>
              </a:rPr>
              <a:t>PostgreSQL Cluster vs SQL Server Instance</a:t>
            </a:r>
          </a:p>
          <a:p>
            <a:endParaRPr lang="en-US" sz="2600" b="0" dirty="0">
              <a:solidFill>
                <a:schemeClr val="tx1"/>
              </a:solidFill>
            </a:endParaRPr>
          </a:p>
          <a:p>
            <a:r>
              <a:rPr lang="en-US" sz="2600" b="0" dirty="0">
                <a:solidFill>
                  <a:schemeClr val="tx1"/>
                </a:solidFill>
              </a:rPr>
              <a:t>SQL Server jobs → </a:t>
            </a:r>
            <a:r>
              <a:rPr lang="en-US" sz="2600" b="0" dirty="0" err="1">
                <a:solidFill>
                  <a:schemeClr val="tx1"/>
                </a:solidFill>
              </a:rPr>
              <a:t>cron</a:t>
            </a:r>
            <a:r>
              <a:rPr lang="en-US" sz="2600" b="0" dirty="0">
                <a:solidFill>
                  <a:schemeClr val="tx1"/>
                </a:solidFill>
              </a:rPr>
              <a:t> / </a:t>
            </a:r>
            <a:r>
              <a:rPr lang="en-US" sz="2600" b="0" dirty="0" err="1">
                <a:solidFill>
                  <a:schemeClr val="tx1"/>
                </a:solidFill>
              </a:rPr>
              <a:t>pgAgent</a:t>
            </a:r>
            <a:endParaRPr lang="en-US" sz="2600" b="0" dirty="0">
              <a:solidFill>
                <a:schemeClr val="tx1"/>
              </a:solidFill>
            </a:endParaRPr>
          </a:p>
          <a:p>
            <a:endParaRPr lang="en-US" sz="2600" b="0" dirty="0">
              <a:solidFill>
                <a:schemeClr val="tx1"/>
              </a:solidFill>
            </a:endParaRPr>
          </a:p>
          <a:p>
            <a:r>
              <a:rPr lang="en-US" sz="2600" b="0" dirty="0">
                <a:solidFill>
                  <a:schemeClr val="tx1"/>
                </a:solidFill>
              </a:rPr>
              <a:t>T-SQL vs PL\</a:t>
            </a:r>
            <a:r>
              <a:rPr lang="en-US" sz="2600" b="0" dirty="0" err="1">
                <a:solidFill>
                  <a:schemeClr val="tx1"/>
                </a:solidFill>
              </a:rPr>
              <a:t>pgSQL</a:t>
            </a:r>
            <a:endParaRPr lang="en-US" sz="2600" b="0" dirty="0">
              <a:solidFill>
                <a:schemeClr val="tx1"/>
              </a:solidFill>
            </a:endParaRPr>
          </a:p>
          <a:p>
            <a:endParaRPr lang="en-US" sz="2600" b="0" dirty="0">
              <a:solidFill>
                <a:schemeClr val="tx1"/>
              </a:solidFill>
            </a:endParaRPr>
          </a:p>
          <a:p>
            <a:r>
              <a:rPr lang="en-US" sz="2600" b="0" dirty="0">
                <a:solidFill>
                  <a:schemeClr val="tx1"/>
                </a:solidFill>
              </a:rPr>
              <a:t>Function – Must return a value</a:t>
            </a:r>
          </a:p>
          <a:p>
            <a:endParaRPr lang="en-US" sz="2600" b="0" dirty="0">
              <a:solidFill>
                <a:schemeClr val="tx1"/>
              </a:solidFill>
            </a:endParaRPr>
          </a:p>
          <a:p>
            <a:r>
              <a:rPr lang="en-US" sz="2600" b="0" dirty="0">
                <a:solidFill>
                  <a:schemeClr val="tx1"/>
                </a:solidFill>
              </a:rPr>
              <a:t>Procedure – Can return a value</a:t>
            </a:r>
          </a:p>
          <a:p>
            <a:r>
              <a:rPr lang="en-US" sz="2600" b="0" dirty="0">
                <a:solidFill>
                  <a:schemeClr val="tx1"/>
                </a:solidFill>
              </a:rPr>
              <a:t>	using IN\OUT parameters</a:t>
            </a:r>
          </a:p>
          <a:p>
            <a:endParaRPr lang="en-US" sz="2600" b="0" dirty="0">
              <a:solidFill>
                <a:schemeClr val="tx1"/>
              </a:solidFill>
            </a:endParaRPr>
          </a:p>
          <a:p>
            <a:r>
              <a:rPr lang="en-US" sz="2600" b="0" dirty="0">
                <a:solidFill>
                  <a:schemeClr val="tx1"/>
                </a:solidFill>
              </a:rPr>
              <a:t>Tuple</a:t>
            </a:r>
          </a:p>
          <a:p>
            <a:endParaRPr lang="en-US" sz="2600" b="0" dirty="0">
              <a:solidFill>
                <a:schemeClr val="tx1"/>
              </a:solidFill>
            </a:endParaRPr>
          </a:p>
          <a:p>
            <a:r>
              <a:rPr lang="en-US" sz="2600" b="0" dirty="0">
                <a:solidFill>
                  <a:schemeClr val="tx1"/>
                </a:solidFill>
              </a:rPr>
              <a:t>Stores data in 8K pages</a:t>
            </a:r>
          </a:p>
          <a:p>
            <a:endParaRPr lang="en-US" sz="2600" b="0" dirty="0">
              <a:solidFill>
                <a:schemeClr val="tx1"/>
              </a:solidFill>
            </a:endParaRPr>
          </a:p>
          <a:p>
            <a:r>
              <a:rPr lang="en-US" sz="2600" b="0" dirty="0" err="1">
                <a:solidFill>
                  <a:schemeClr val="tx1"/>
                </a:solidFill>
              </a:rPr>
              <a:t>Postmaster.pid</a:t>
            </a:r>
            <a:r>
              <a:rPr lang="en-US" sz="2600" b="0" dirty="0">
                <a:solidFill>
                  <a:schemeClr val="tx1"/>
                </a:solidFill>
              </a:rPr>
              <a:t> – recreates at startup</a:t>
            </a: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D3D66D40-B47C-9509-3A9B-C9AF1C6397ED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55C9E7E9-735D-18C3-3AFB-4BB6CDCA69D3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7529" y="1155723"/>
            <a:ext cx="298136" cy="298136"/>
          </a:xfrm>
          <a:prstGeom prst="rect">
            <a:avLst/>
          </a:prstGeom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72E5DF60-12CD-E870-0CAC-BEA9D9608D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67393" y="1796950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E44381D-D08E-B19F-EA35-412C2D7045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7529" y="244589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08193590-CEA2-CE1C-6480-D3656336A9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7529" y="311706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D40F9968-8991-8B3C-1DD0-D29E5B387A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67393" y="371048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1F0A4A1-782B-4F9E-AE61-821D38EE8B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82325" y="465486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703BDF8E-9E9B-0ED8-1271-41F360318F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82325" y="5279796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A9212D7-9E9E-C9CB-0215-AA7690E01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87458" y="593276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D260344-F626-59A2-483D-DFD86D36F1AE}"/>
              </a:ext>
            </a:extLst>
          </p:cNvPr>
          <p:cNvSpPr txBox="1"/>
          <p:nvPr/>
        </p:nvSpPr>
        <p:spPr>
          <a:xfrm>
            <a:off x="7162800" y="124886"/>
            <a:ext cx="476037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 4 System Restart time </a:t>
            </a:r>
          </a:p>
        </p:txBody>
      </p:sp>
      <p:pic>
        <p:nvPicPr>
          <p:cNvPr id="17" name="Picture 16" descr="The image shows a directory listing with PostgreSQL data files and a localhost entry, indicating it's ready for use.&#10;&#10;AI-generated content may be incorrect.">
            <a:extLst>
              <a:ext uri="{FF2B5EF4-FFF2-40B4-BE49-F238E27FC236}">
                <a16:creationId xmlns:a16="http://schemas.microsoft.com/office/drawing/2014/main" id="{748A16D7-A5A0-F118-85F3-9A7E35FF80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4200" y="3159201"/>
            <a:ext cx="4988971" cy="2577422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33AAF47-08E5-211E-A12F-0506231821A9}"/>
              </a:ext>
            </a:extLst>
          </p:cNvPr>
          <p:cNvSpPr txBox="1"/>
          <p:nvPr/>
        </p:nvSpPr>
        <p:spPr>
          <a:xfrm>
            <a:off x="8395371" y="2587195"/>
            <a:ext cx="3048000" cy="4924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600" b="0" dirty="0" err="1">
                <a:latin typeface="Verdana" panose="020B0604030504040204" pitchFamily="34" charset="0"/>
                <a:ea typeface="Verdana" panose="020B0604030504040204" pitchFamily="34" charset="0"/>
              </a:rPr>
              <a:t>Postmaster.pid</a:t>
            </a:r>
            <a:endParaRPr lang="en-US" sz="2600" b="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284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1C1AF-4309-183D-09ED-F1378F6B4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T-SQL vs PL\</a:t>
            </a:r>
            <a:r>
              <a:rPr lang="en-US" dirty="0" err="1"/>
              <a:t>pgSQL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2D62F-E61D-3234-3AA2-F84C56006C5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37067" y="1270000"/>
            <a:ext cx="12420600" cy="4906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   Semi-Colon;</a:t>
            </a:r>
          </a:p>
          <a:p>
            <a:pPr marL="0" indent="0">
              <a:buNone/>
            </a:pPr>
            <a:r>
              <a:rPr lang="en-US" dirty="0"/>
              <a:t>   </a:t>
            </a:r>
            <a:r>
              <a:rPr lang="en-US"/>
              <a:t>PRINT and </a:t>
            </a:r>
            <a:r>
              <a:rPr lang="en-US" dirty="0"/>
              <a:t>RAISE NOTICE</a:t>
            </a:r>
          </a:p>
          <a:p>
            <a:pPr marL="0" indent="0">
              <a:buNone/>
            </a:pPr>
            <a:r>
              <a:rPr lang="en-US" dirty="0"/>
              <a:t>   DECLARE a variable</a:t>
            </a:r>
          </a:p>
          <a:p>
            <a:pPr lvl="1"/>
            <a:r>
              <a:rPr lang="en-US" dirty="0"/>
              <a:t>a DO block</a:t>
            </a:r>
          </a:p>
          <a:p>
            <a:pPr lvl="1"/>
            <a:r>
              <a:rPr lang="en-US" dirty="0"/>
              <a:t>a FUNCTION</a:t>
            </a:r>
          </a:p>
          <a:p>
            <a:pPr lvl="1"/>
            <a:r>
              <a:rPr lang="en-US" dirty="0"/>
              <a:t>a PROCEDURE</a:t>
            </a:r>
          </a:p>
          <a:p>
            <a:pPr marL="0" indent="0">
              <a:buNone/>
            </a:pPr>
            <a:r>
              <a:rPr lang="en-US" dirty="0"/>
              <a:t>   Transaction</a:t>
            </a:r>
          </a:p>
          <a:p>
            <a:pPr lvl="1"/>
            <a:r>
              <a:rPr lang="en-US" dirty="0"/>
              <a:t>BEGIN;  not BEGIN TRAN</a:t>
            </a:r>
          </a:p>
          <a:p>
            <a:pPr marL="0" indent="0">
              <a:buNone/>
            </a:pPr>
            <a:r>
              <a:rPr lang="en-US" dirty="0"/>
              <a:t>   Both statements selected, return the last one, in </a:t>
            </a:r>
            <a:r>
              <a:rPr lang="en-US" dirty="0" err="1"/>
              <a:t>PGAdmin</a:t>
            </a:r>
            <a:endParaRPr lang="en-US" dirty="0"/>
          </a:p>
          <a:p>
            <a:pPr lvl="1"/>
            <a:r>
              <a:rPr lang="en-US" dirty="0"/>
              <a:t>SELECT * FROM genre WHERE </a:t>
            </a:r>
            <a:r>
              <a:rPr lang="en-US" dirty="0" err="1"/>
              <a:t>genre_id</a:t>
            </a:r>
            <a:r>
              <a:rPr lang="en-US" dirty="0"/>
              <a:t> = 878;</a:t>
            </a:r>
          </a:p>
          <a:p>
            <a:pPr lvl="1"/>
            <a:r>
              <a:rPr lang="en-US" dirty="0"/>
              <a:t>SELECT * FROM genre WHERE </a:t>
            </a:r>
            <a:r>
              <a:rPr lang="en-US" dirty="0" err="1"/>
              <a:t>genre_id</a:t>
            </a:r>
            <a:r>
              <a:rPr lang="en-US" dirty="0"/>
              <a:t> = 100;</a:t>
            </a:r>
          </a:p>
          <a:p>
            <a:pPr lvl="1"/>
            <a:endParaRPr lang="en-US" dirty="0"/>
          </a:p>
          <a:p>
            <a:endParaRPr lang="en-US" dirty="0"/>
          </a:p>
        </p:txBody>
      </p:sp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E4B7E9F-3EFF-CDC9-7C95-7EFD9562B3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135544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49355A0-42AF-E6D8-A08C-2247DEDB94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1903947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FAAAB981-09DF-0D82-46CA-0FBFE11E9D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2414724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DED7690-832E-D06A-07DA-2621DA7274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406492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9EB09A-63A7-524E-E29E-F84F2DE35698}"/>
              </a:ext>
            </a:extLst>
          </p:cNvPr>
          <p:cNvSpPr txBox="1"/>
          <p:nvPr/>
        </p:nvSpPr>
        <p:spPr>
          <a:xfrm>
            <a:off x="9791700" y="165590"/>
            <a:ext cx="203624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 5  SQL</a:t>
            </a:r>
          </a:p>
        </p:txBody>
      </p:sp>
      <p:pic>
        <p:nvPicPr>
          <p:cNvPr id="10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466EC7C0-9D5A-3EAD-ACEF-69B77316F6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4975497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9350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A2E9B3-7325-0CF0-1C48-3B43E0FC2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66ABA65-F2E5-155A-0C04-E4C736B53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9333"/>
            <a:ext cx="9418359" cy="1325563"/>
          </a:xfrm>
        </p:spPr>
        <p:txBody>
          <a:bodyPr/>
          <a:lstStyle/>
          <a:p>
            <a:r>
              <a:rPr lang="en-US" dirty="0"/>
              <a:t>PSQL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393433E2-FDB4-C8E5-511E-F3B0AA187100}"/>
              </a:ext>
            </a:extLst>
          </p:cNvPr>
          <p:cNvSpPr txBox="1">
            <a:spLocks/>
          </p:cNvSpPr>
          <p:nvPr/>
        </p:nvSpPr>
        <p:spPr bwMode="auto">
          <a:xfrm>
            <a:off x="1152290" y="937790"/>
            <a:ext cx="10286561" cy="5421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fontAlgn="t">
              <a:lnSpc>
                <a:spcPct val="119048"/>
              </a:lnSpc>
              <a:buNone/>
            </a:pPr>
            <a:r>
              <a:rPr lang="en-US" sz="3100" b="0" dirty="0">
                <a:solidFill>
                  <a:schemeClr val="tx1"/>
                </a:solidFill>
              </a:rPr>
              <a:t>Similar </a:t>
            </a:r>
            <a:r>
              <a:rPr lang="en-US" sz="3000" b="0" dirty="0">
                <a:solidFill>
                  <a:schemeClr val="tx1"/>
                </a:solidFill>
              </a:rPr>
              <a:t>to </a:t>
            </a:r>
            <a:r>
              <a:rPr lang="en-US" sz="3000" b="0" dirty="0" err="1">
                <a:solidFill>
                  <a:schemeClr val="tx1"/>
                </a:solidFill>
              </a:rPr>
              <a:t>sqlcmd</a:t>
            </a:r>
            <a:endParaRPr lang="en-US" sz="3000" b="0" dirty="0">
              <a:solidFill>
                <a:schemeClr val="tx1"/>
              </a:solidFill>
            </a:endParaRPr>
          </a:p>
          <a:p>
            <a:endParaRPr lang="en-US" sz="3100" b="0" dirty="0">
              <a:solidFill>
                <a:schemeClr val="tx1"/>
              </a:solidFill>
            </a:endParaRPr>
          </a:p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Command Line tool</a:t>
            </a:r>
          </a:p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	or in </a:t>
            </a:r>
            <a:r>
              <a:rPr lang="en-US" sz="3100" b="0" dirty="0" err="1">
                <a:solidFill>
                  <a:schemeClr val="tx1"/>
                </a:solidFill>
              </a:rPr>
              <a:t>PGAdmin</a:t>
            </a:r>
            <a:endParaRPr lang="en-US" sz="3100" b="0" dirty="0">
              <a:solidFill>
                <a:schemeClr val="tx1"/>
              </a:solidFill>
            </a:endParaRPr>
          </a:p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\l  - List databases</a:t>
            </a:r>
          </a:p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\c  &lt;&lt;</a:t>
            </a:r>
            <a:r>
              <a:rPr lang="en-US" sz="3100" b="0" dirty="0" err="1">
                <a:solidFill>
                  <a:schemeClr val="tx1"/>
                </a:solidFill>
              </a:rPr>
              <a:t>DBName</a:t>
            </a:r>
            <a:r>
              <a:rPr lang="en-US" sz="3100" b="0" dirty="0">
                <a:solidFill>
                  <a:schemeClr val="tx1"/>
                </a:solidFill>
              </a:rPr>
              <a:t>&gt;&gt; </a:t>
            </a:r>
          </a:p>
          <a:p>
            <a:endParaRPr lang="en-US" sz="3100" b="0" dirty="0">
              <a:solidFill>
                <a:schemeClr val="tx1"/>
              </a:solidFill>
            </a:endParaRPr>
          </a:p>
          <a:p>
            <a:pPr lvl="1"/>
            <a:r>
              <a:rPr lang="en-US" sz="3100" b="0" dirty="0">
                <a:latin typeface="Verdana" panose="020B0604030504040204" pitchFamily="34" charset="0"/>
                <a:ea typeface="Verdana" panose="020B0604030504040204" pitchFamily="34" charset="0"/>
              </a:rPr>
              <a:t>- Change database</a:t>
            </a:r>
          </a:p>
          <a:p>
            <a:pPr marL="914400" lvl="1" indent="-457200">
              <a:buFontTx/>
              <a:buChar char="-"/>
            </a:pPr>
            <a:endParaRPr lang="en-US" sz="3100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\dt – list tables</a:t>
            </a:r>
          </a:p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\dt+ - list table, more info</a:t>
            </a:r>
          </a:p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\d &amp; \d+ - Table Info</a:t>
            </a:r>
          </a:p>
          <a:p>
            <a:endParaRPr lang="en-US" sz="3000" b="0" dirty="0">
              <a:solidFill>
                <a:schemeClr val="tx1"/>
              </a:solidFill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DEBEB82E-5FB0-363D-55AC-AEDBB34F6496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21563AE-003F-3D77-5A6F-D595256635D6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2603" y="1062996"/>
            <a:ext cx="298136" cy="298136"/>
          </a:xfrm>
          <a:prstGeom prst="rect">
            <a:avLst/>
          </a:prstGeom>
        </p:spPr>
      </p:pic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F86EB57F-591D-6C62-425F-05E9E0D77A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7203" y="188653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0D026D4-84F8-5130-DAED-A61D4518C2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7203" y="294395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F015133-3049-C48B-C961-21367B0510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3354" y="351253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703E9A53-913C-F3EF-3927-52A92C2E18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9903" y="5173944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52A4DC8C-D797-18A3-C2A6-147D5C929F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2603" y="4600157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F631FD3B-64AD-1857-D38D-739E938EFC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2603" y="572686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E03FB46-BC8E-D91F-F756-0F1164C1DE06}"/>
              </a:ext>
            </a:extLst>
          </p:cNvPr>
          <p:cNvSpPr txBox="1"/>
          <p:nvPr/>
        </p:nvSpPr>
        <p:spPr>
          <a:xfrm>
            <a:off x="8318500" y="185509"/>
            <a:ext cx="324011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#6 PSL Commands</a:t>
            </a:r>
          </a:p>
        </p:txBody>
      </p:sp>
      <p:pic>
        <p:nvPicPr>
          <p:cNvPr id="17" name="Picture 16" descr="The provided text appears to be a snippet of a Windows console command prompt, specifically showing the execution of the psql utility, which is a command-line interface for PostgreSQL, with various configuration parameters and a warning message about character encoding.&#10;&#10;AI-generated content may be incorrect.">
            <a:extLst>
              <a:ext uri="{FF2B5EF4-FFF2-40B4-BE49-F238E27FC236}">
                <a16:creationId xmlns:a16="http://schemas.microsoft.com/office/drawing/2014/main" id="{72DDA8A7-6696-77D3-02C8-4CFD38B95D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0000" y="1045574"/>
            <a:ext cx="6779466" cy="2646047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2318586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8BDC9-B2F3-B11C-96B9-E33A2CB6A8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7CB5B97-9225-3E55-4E74-49D354DE9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728" y="163066"/>
            <a:ext cx="9418359" cy="1325563"/>
          </a:xfrm>
        </p:spPr>
        <p:txBody>
          <a:bodyPr/>
          <a:lstStyle/>
          <a:p>
            <a:r>
              <a:rPr lang="en-US" dirty="0"/>
              <a:t>Backups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F0111C46-1FE7-B2A1-DF7C-68147DCD33A3}"/>
              </a:ext>
            </a:extLst>
          </p:cNvPr>
          <p:cNvSpPr txBox="1">
            <a:spLocks/>
          </p:cNvSpPr>
          <p:nvPr/>
        </p:nvSpPr>
        <p:spPr bwMode="auto">
          <a:xfrm>
            <a:off x="576864" y="472430"/>
            <a:ext cx="13786836" cy="5590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Small databases, migrations, dev environment</a:t>
            </a:r>
          </a:p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	</a:t>
            </a:r>
            <a:r>
              <a:rPr lang="en-US" sz="3100" b="0" dirty="0" err="1">
                <a:solidFill>
                  <a:schemeClr val="tx1"/>
                </a:solidFill>
              </a:rPr>
              <a:t>pg_dump</a:t>
            </a:r>
            <a:r>
              <a:rPr lang="en-US" sz="3100" b="0" dirty="0">
                <a:solidFill>
                  <a:schemeClr val="tx1"/>
                </a:solidFill>
              </a:rPr>
              <a:t> / </a:t>
            </a:r>
            <a:r>
              <a:rPr lang="en-US" sz="3100" b="0" dirty="0" err="1">
                <a:solidFill>
                  <a:schemeClr val="tx1"/>
                </a:solidFill>
              </a:rPr>
              <a:t>pg_restore</a:t>
            </a:r>
            <a:r>
              <a:rPr lang="en-US" sz="3100" b="0" dirty="0">
                <a:solidFill>
                  <a:schemeClr val="tx1"/>
                </a:solidFill>
              </a:rPr>
              <a:t> – Single Database</a:t>
            </a:r>
          </a:p>
          <a:p>
            <a:r>
              <a:rPr lang="en-US" sz="3100" b="0" dirty="0">
                <a:solidFill>
                  <a:schemeClr val="tx1"/>
                </a:solidFill>
              </a:rPr>
              <a:t>	</a:t>
            </a:r>
          </a:p>
          <a:p>
            <a:r>
              <a:rPr lang="en-US" sz="3100" b="0" dirty="0">
                <a:solidFill>
                  <a:schemeClr val="tx1"/>
                </a:solidFill>
              </a:rPr>
              <a:t>	</a:t>
            </a:r>
            <a:r>
              <a:rPr lang="en-US" sz="3100" b="0" dirty="0" err="1">
                <a:solidFill>
                  <a:schemeClr val="tx1"/>
                </a:solidFill>
              </a:rPr>
              <a:t>pg_dumpall</a:t>
            </a:r>
            <a:r>
              <a:rPr lang="en-US" sz="3100" b="0" dirty="0">
                <a:solidFill>
                  <a:schemeClr val="tx1"/>
                </a:solidFill>
              </a:rPr>
              <a:t> – all databases in the cluster</a:t>
            </a:r>
          </a:p>
          <a:p>
            <a:pPr marL="914400" lvl="1" indent="-457200">
              <a:buFontTx/>
              <a:buChar char="-"/>
            </a:pPr>
            <a:endParaRPr lang="en-US" sz="3100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Production Backup </a:t>
            </a:r>
          </a:p>
          <a:p>
            <a:r>
              <a:rPr lang="en-US" sz="3100" b="0" dirty="0">
                <a:solidFill>
                  <a:schemeClr val="tx1"/>
                </a:solidFill>
              </a:rPr>
              <a:t>	</a:t>
            </a:r>
          </a:p>
          <a:p>
            <a:r>
              <a:rPr lang="en-US" sz="3100" b="0" dirty="0">
                <a:solidFill>
                  <a:schemeClr val="tx1"/>
                </a:solidFill>
              </a:rPr>
              <a:t>	</a:t>
            </a:r>
            <a:r>
              <a:rPr lang="en-US" sz="3100" b="0" dirty="0" err="1">
                <a:solidFill>
                  <a:schemeClr val="tx1"/>
                </a:solidFill>
              </a:rPr>
              <a:t>pg_basebackup</a:t>
            </a:r>
            <a:r>
              <a:rPr lang="en-US" sz="3100" b="0" dirty="0">
                <a:solidFill>
                  <a:schemeClr val="tx1"/>
                </a:solidFill>
              </a:rPr>
              <a:t> – required for point in time recovery</a:t>
            </a:r>
          </a:p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	Third Party: WAL‑G\</a:t>
            </a:r>
            <a:r>
              <a:rPr lang="en-US" sz="3100" b="0" dirty="0" err="1">
                <a:solidFill>
                  <a:schemeClr val="tx1"/>
                </a:solidFill>
              </a:rPr>
              <a:t>pgBackRest</a:t>
            </a:r>
            <a:r>
              <a:rPr lang="en-US" sz="3100" b="0" dirty="0">
                <a:solidFill>
                  <a:schemeClr val="tx1"/>
                </a:solidFill>
              </a:rPr>
              <a:t>\Barman</a:t>
            </a:r>
          </a:p>
          <a:p>
            <a:endParaRPr lang="en-US" sz="3100" b="0" dirty="0">
              <a:solidFill>
                <a:schemeClr val="tx1"/>
              </a:solidFill>
            </a:endParaRPr>
          </a:p>
          <a:p>
            <a:r>
              <a:rPr lang="en-US" sz="3100" b="0" dirty="0">
                <a:solidFill>
                  <a:schemeClr val="tx1"/>
                </a:solidFill>
              </a:rPr>
              <a:t>SQL Server = Full + Log Backups</a:t>
            </a:r>
          </a:p>
          <a:p>
            <a:r>
              <a:rPr lang="en-US" sz="3100" b="0" dirty="0">
                <a:solidFill>
                  <a:schemeClr val="tx1"/>
                </a:solidFill>
              </a:rPr>
              <a:t>PostgreSQL = Base Backup + WAL Archives </a:t>
            </a:r>
          </a:p>
          <a:p>
            <a:endParaRPr lang="en-US" sz="3000" b="0" dirty="0">
              <a:solidFill>
                <a:schemeClr val="tx1"/>
              </a:solidFill>
            </a:endParaRPr>
          </a:p>
          <a:p>
            <a:endParaRPr lang="en-US" sz="3100" b="0" dirty="0">
              <a:solidFill>
                <a:schemeClr val="tx1"/>
              </a:solidFill>
            </a:endParaRPr>
          </a:p>
          <a:p>
            <a:endParaRPr lang="en-US" sz="3100" b="0" dirty="0">
              <a:solidFill>
                <a:schemeClr val="tx1"/>
              </a:solidFill>
            </a:endParaRPr>
          </a:p>
          <a:p>
            <a:endParaRPr lang="en-US" sz="3000" b="0" dirty="0">
              <a:solidFill>
                <a:schemeClr val="tx1"/>
              </a:solidFill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DA7A02F9-A3CD-7BFD-6DD2-08A27A144AA6}"/>
              </a:ext>
            </a:extLst>
          </p:cNvPr>
          <p:cNvSpPr txBox="1">
            <a:spLocks/>
          </p:cNvSpPr>
          <p:nvPr/>
        </p:nvSpPr>
        <p:spPr bwMode="auto">
          <a:xfrm>
            <a:off x="9532640" y="1094458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4870049D-ED61-648C-55BC-F7A41370AC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8728" y="919990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3F3941ED-7BFA-61AC-4336-B51DABEE94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8728" y="299395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5965E9-0BCF-5518-043B-B8CD2B578A8A}"/>
              </a:ext>
            </a:extLst>
          </p:cNvPr>
          <p:cNvSpPr txBox="1"/>
          <p:nvPr/>
        </p:nvSpPr>
        <p:spPr>
          <a:xfrm>
            <a:off x="9271000" y="103098"/>
            <a:ext cx="26422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 7 Backups</a:t>
            </a:r>
          </a:p>
        </p:txBody>
      </p:sp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D39F26BE-766D-AD98-D387-B0A4D2AFB1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8728" y="510215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83381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BE4E08-773F-2D03-35CA-FE42299AD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he image depicts a flowchart illustrating various operations (Nested Loop, Limit, Join, and Memoize) related to a movie database, focusing on the relationships between movies and people.&#10;&#10;AI-generated content may be incorrect.">
            <a:extLst>
              <a:ext uri="{FF2B5EF4-FFF2-40B4-BE49-F238E27FC236}">
                <a16:creationId xmlns:a16="http://schemas.microsoft.com/office/drawing/2014/main" id="{37D626FA-935B-8775-06A8-E3BF194A5A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618" y="3787109"/>
            <a:ext cx="7866500" cy="2486069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CF0A2E45-5D59-74C5-606E-EB0487E05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9333"/>
            <a:ext cx="9418359" cy="1325563"/>
          </a:xfrm>
        </p:spPr>
        <p:txBody>
          <a:bodyPr/>
          <a:lstStyle/>
          <a:p>
            <a:r>
              <a:rPr lang="en-US" dirty="0"/>
              <a:t>Execution Plans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AD2218F1-664A-9162-1EED-43755BB098DB}"/>
              </a:ext>
            </a:extLst>
          </p:cNvPr>
          <p:cNvSpPr txBox="1">
            <a:spLocks/>
          </p:cNvSpPr>
          <p:nvPr/>
        </p:nvSpPr>
        <p:spPr bwMode="auto">
          <a:xfrm>
            <a:off x="464347" y="1198008"/>
            <a:ext cx="10982629" cy="507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400" b="0" dirty="0">
                <a:solidFill>
                  <a:schemeClr val="tx1"/>
                </a:solidFill>
              </a:rPr>
              <a:t>Explain – Estimated Plan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Analyze – Actual Plan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Like SQL Server -  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	Uses statistics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Verbose – 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	Adds schema names 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	and output column details.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 err="1">
                <a:solidFill>
                  <a:schemeClr val="tx1"/>
                </a:solidFill>
              </a:rPr>
              <a:t>pgMustard</a:t>
            </a:r>
            <a:r>
              <a:rPr lang="en-US" sz="2400" b="0" dirty="0">
                <a:solidFill>
                  <a:schemeClr val="tx1"/>
                </a:solidFill>
              </a:rPr>
              <a:t> - $$$$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800" b="0" dirty="0" err="1">
                <a:solidFill>
                  <a:schemeClr val="tx1"/>
                </a:solidFill>
              </a:rPr>
              <a:t>seq_scan</a:t>
            </a:r>
            <a:r>
              <a:rPr lang="en-US" sz="2800" b="0" dirty="0">
                <a:solidFill>
                  <a:schemeClr val="tx1"/>
                </a:solidFill>
              </a:rPr>
              <a:t> and an index scan</a:t>
            </a:r>
          </a:p>
          <a:p>
            <a:endParaRPr lang="en-US" sz="2800" b="0" dirty="0">
              <a:solidFill>
                <a:schemeClr val="tx1"/>
              </a:solidFill>
              <a:latin typeface="Open Sans" panose="020B0606030504020204" pitchFamily="34" charset="0"/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2407BCCA-C1DA-0115-9FF0-5A25FC3E35FD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4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0D16FBF2-CD2F-5A6C-3846-BBAFBFFCE8A2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6211" y="1315680"/>
            <a:ext cx="298136" cy="298136"/>
          </a:xfrm>
          <a:prstGeom prst="rect">
            <a:avLst/>
          </a:prstGeom>
        </p:spPr>
      </p:pic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01F3995-532D-8ABD-E683-29A90C35E4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946634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4D7CF8AE-8F35-FFC1-3BCE-9BC5869746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257758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CE8568BF-B734-3219-73EE-A1B47F22F0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357533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768FDF1-1D5B-340A-3999-6C353CF47E57}"/>
              </a:ext>
            </a:extLst>
          </p:cNvPr>
          <p:cNvSpPr txBox="1"/>
          <p:nvPr/>
        </p:nvSpPr>
        <p:spPr>
          <a:xfrm>
            <a:off x="5626381" y="464548"/>
            <a:ext cx="6136166" cy="313932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EXPLAIN  (ANALYZE, BUFFERS, COSTS, VERBOSE, FORMAT JSON)</a:t>
            </a:r>
          </a:p>
          <a:p>
            <a:endParaRPr lang="en-US" dirty="0"/>
          </a:p>
          <a:p>
            <a:r>
              <a:rPr lang="en-US" dirty="0"/>
              <a:t>SELECT </a:t>
            </a:r>
            <a:r>
              <a:rPr lang="en-US" dirty="0" err="1"/>
              <a:t>m.movie_id</a:t>
            </a:r>
            <a:r>
              <a:rPr lang="en-US" dirty="0"/>
              <a:t>, </a:t>
            </a:r>
            <a:r>
              <a:rPr lang="en-US" dirty="0" err="1"/>
              <a:t>m.title</a:t>
            </a:r>
            <a:r>
              <a:rPr lang="en-US" dirty="0"/>
              <a:t>, </a:t>
            </a:r>
            <a:r>
              <a:rPr lang="en-US" dirty="0" err="1"/>
              <a:t>c.Character_name</a:t>
            </a:r>
            <a:r>
              <a:rPr lang="en-US" dirty="0"/>
              <a:t>, </a:t>
            </a:r>
            <a:r>
              <a:rPr lang="en-US" dirty="0" err="1"/>
              <a:t>p.person_name</a:t>
            </a:r>
            <a:endParaRPr lang="en-US" dirty="0"/>
          </a:p>
          <a:p>
            <a:r>
              <a:rPr lang="en-US" dirty="0"/>
              <a:t>FROM </a:t>
            </a:r>
            <a:r>
              <a:rPr lang="en-US" dirty="0" err="1"/>
              <a:t>movies.movie</a:t>
            </a:r>
            <a:r>
              <a:rPr lang="en-US" dirty="0"/>
              <a:t> m</a:t>
            </a:r>
          </a:p>
          <a:p>
            <a:r>
              <a:rPr lang="en-US" dirty="0"/>
              <a:t>	INNER JOIN </a:t>
            </a:r>
            <a:r>
              <a:rPr lang="en-US" dirty="0" err="1"/>
              <a:t>movies.movie_cast</a:t>
            </a:r>
            <a:r>
              <a:rPr lang="en-US" dirty="0"/>
              <a:t> c</a:t>
            </a:r>
          </a:p>
          <a:p>
            <a:r>
              <a:rPr lang="en-US" dirty="0"/>
              <a:t>		ON </a:t>
            </a:r>
            <a:r>
              <a:rPr lang="en-US" dirty="0" err="1"/>
              <a:t>m.movie_id</a:t>
            </a:r>
            <a:r>
              <a:rPr lang="en-US" dirty="0"/>
              <a:t> = </a:t>
            </a:r>
            <a:r>
              <a:rPr lang="en-US" dirty="0" err="1"/>
              <a:t>c.movie_id</a:t>
            </a:r>
            <a:endParaRPr lang="en-US" dirty="0"/>
          </a:p>
          <a:p>
            <a:r>
              <a:rPr lang="en-US" dirty="0"/>
              <a:t>	INNER JOIN </a:t>
            </a:r>
            <a:r>
              <a:rPr lang="en-US" dirty="0" err="1"/>
              <a:t>movies.person</a:t>
            </a:r>
            <a:r>
              <a:rPr lang="en-US" dirty="0"/>
              <a:t> p</a:t>
            </a:r>
          </a:p>
          <a:p>
            <a:r>
              <a:rPr lang="en-US" dirty="0"/>
              <a:t>		ON </a:t>
            </a:r>
            <a:r>
              <a:rPr lang="en-US" dirty="0" err="1"/>
              <a:t>p.person_id</a:t>
            </a:r>
            <a:r>
              <a:rPr lang="en-US" dirty="0"/>
              <a:t> = </a:t>
            </a:r>
            <a:r>
              <a:rPr lang="en-US" dirty="0" err="1"/>
              <a:t>c.person_id</a:t>
            </a:r>
            <a:endParaRPr lang="en-US" dirty="0"/>
          </a:p>
          <a:p>
            <a:r>
              <a:rPr lang="en-US" dirty="0"/>
              <a:t>LIMIT 50;</a:t>
            </a:r>
          </a:p>
        </p:txBody>
      </p:sp>
      <p:pic>
        <p:nvPicPr>
          <p:cNvPr id="1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96409FC-FB53-ADFB-BBFC-D8C8199E71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4925010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4EFEC65A-707C-7B17-55DC-D4C4792E48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5593120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BB29EB2-5379-4DA7-2F66-AB4E15EF142E}"/>
              </a:ext>
            </a:extLst>
          </p:cNvPr>
          <p:cNvSpPr txBox="1"/>
          <p:nvPr/>
        </p:nvSpPr>
        <p:spPr>
          <a:xfrm>
            <a:off x="9817100" y="82353"/>
            <a:ext cx="187776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 8</a:t>
            </a:r>
          </a:p>
        </p:txBody>
      </p:sp>
      <p:pic>
        <p:nvPicPr>
          <p:cNvPr id="4" name="Picture 3" descr="E&#10;&#10;AI-generated content may be incorrect.">
            <a:extLst>
              <a:ext uri="{FF2B5EF4-FFF2-40B4-BE49-F238E27FC236}">
                <a16:creationId xmlns:a16="http://schemas.microsoft.com/office/drawing/2014/main" id="{85315BC4-A59D-B2BE-B11E-CCD7DB12FF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17100" y="4978391"/>
            <a:ext cx="1843917" cy="1066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6630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916C14-85DD-36DA-C7AE-3799EB43B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D420F-7537-AC56-2505-2837AA0FF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1" y="492942"/>
            <a:ext cx="11988800" cy="1325563"/>
          </a:xfrm>
        </p:spPr>
        <p:txBody>
          <a:bodyPr>
            <a:normAutofit/>
          </a:bodyPr>
          <a:lstStyle/>
          <a:p>
            <a:r>
              <a:rPr lang="en-US" sz="2800" dirty="0"/>
              <a:t>SQL Server Query Optimizer vs PostgreSQL Planner</a:t>
            </a:r>
          </a:p>
        </p:txBody>
      </p:sp>
      <p:pic>
        <p:nvPicPr>
          <p:cNvPr id="9" name="Picture 8" descr="The image compares SQL Server and PostgreSQL, highlighting their similar objectives but differing in terms of access methods, optimization controls, and statistics.&#10;&#10;AI-generated content may be incorrect.">
            <a:extLst>
              <a:ext uri="{FF2B5EF4-FFF2-40B4-BE49-F238E27FC236}">
                <a16:creationId xmlns:a16="http://schemas.microsoft.com/office/drawing/2014/main" id="{D11C3CD6-472D-3A44-1727-AE9723B736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96" y="1124835"/>
            <a:ext cx="9382904" cy="52402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C97C026-9C97-9444-4CF9-6B557CBD3EF1}"/>
              </a:ext>
            </a:extLst>
          </p:cNvPr>
          <p:cNvSpPr txBox="1"/>
          <p:nvPr/>
        </p:nvSpPr>
        <p:spPr>
          <a:xfrm>
            <a:off x="9743295" y="3390900"/>
            <a:ext cx="223520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US" sz="2400" b="0" dirty="0" err="1">
                <a:latin typeface="Verdana" panose="020B0604030504040204" pitchFamily="34" charset="0"/>
                <a:ea typeface="Verdana" panose="020B0604030504040204" pitchFamily="34" charset="0"/>
              </a:rPr>
              <a:t>pg_hint_plan</a:t>
            </a:r>
            <a:endParaRPr lang="en-US" sz="2400" b="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Arrow: Left 11">
            <a:extLst>
              <a:ext uri="{FF2B5EF4-FFF2-40B4-BE49-F238E27FC236}">
                <a16:creationId xmlns:a16="http://schemas.microsoft.com/office/drawing/2014/main" id="{DEEDCA89-2026-69D4-0429-FCBE26CF111C}"/>
              </a:ext>
            </a:extLst>
          </p:cNvPr>
          <p:cNvSpPr/>
          <p:nvPr/>
        </p:nvSpPr>
        <p:spPr>
          <a:xfrm>
            <a:off x="8750300" y="3570932"/>
            <a:ext cx="863600" cy="230833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E783EB-EE92-B4D9-E579-F76F53F3C5BB}"/>
              </a:ext>
            </a:extLst>
          </p:cNvPr>
          <p:cNvSpPr txBox="1"/>
          <p:nvPr/>
        </p:nvSpPr>
        <p:spPr>
          <a:xfrm>
            <a:off x="6705599" y="3445058"/>
            <a:ext cx="191530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US" sz="1600" i="0" dirty="0">
                <a:effectLst/>
                <a:latin typeface="Arial" panose="020B0604020202020204" pitchFamily="34" charset="0"/>
              </a:rPr>
              <a:t>No native optimizer hints</a:t>
            </a:r>
            <a:endParaRPr lang="en-US" sz="1600" i="0" dirty="0">
              <a:effectLst/>
              <a:latin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E68E3F-D877-B3AB-68DE-106287DE3688}"/>
              </a:ext>
            </a:extLst>
          </p:cNvPr>
          <p:cNvSpPr txBox="1"/>
          <p:nvPr/>
        </p:nvSpPr>
        <p:spPr>
          <a:xfrm>
            <a:off x="3098800" y="4700300"/>
            <a:ext cx="2463800" cy="67839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t">
              <a:lnSpc>
                <a:spcPct val="119048"/>
              </a:lnSpc>
              <a:buNone/>
            </a:pPr>
            <a:r>
              <a:rPr lang="en-US" sz="1600" dirty="0">
                <a:latin typeface="Segoe UI" panose="020B0502040204020203" pitchFamily="34" charset="0"/>
              </a:rPr>
              <a:t>C</a:t>
            </a:r>
            <a:r>
              <a:rPr lang="en-US" sz="1600" i="0" dirty="0">
                <a:effectLst/>
                <a:latin typeface="Segoe UI" panose="020B0502040204020203" pitchFamily="34" charset="0"/>
              </a:rPr>
              <a:t>ontrolled by Cost Threshold + MAXDOP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6B6574-0F9E-3A97-57F8-37653C489442}"/>
              </a:ext>
            </a:extLst>
          </p:cNvPr>
          <p:cNvSpPr txBox="1"/>
          <p:nvPr/>
        </p:nvSpPr>
        <p:spPr>
          <a:xfrm>
            <a:off x="6629402" y="4651907"/>
            <a:ext cx="2664603" cy="10812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t">
              <a:lnSpc>
                <a:spcPct val="119048"/>
              </a:lnSpc>
              <a:buNone/>
            </a:pPr>
            <a:r>
              <a:rPr lang="en-US" dirty="0">
                <a:latin typeface="Segoe UI" panose="020B0502040204020203" pitchFamily="34" charset="0"/>
              </a:rPr>
              <a:t>C</a:t>
            </a:r>
            <a:r>
              <a:rPr lang="en-US" i="0" dirty="0">
                <a:effectLst/>
                <a:latin typeface="Segoe UI" panose="020B0502040204020203" pitchFamily="34" charset="0"/>
              </a:rPr>
              <a:t>hosen when planner estimates benefit exceeds overhead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DA6889-9422-083F-14D1-F5CEC3BA27A7}"/>
              </a:ext>
            </a:extLst>
          </p:cNvPr>
          <p:cNvSpPr txBox="1"/>
          <p:nvPr/>
        </p:nvSpPr>
        <p:spPr>
          <a:xfrm>
            <a:off x="6135298" y="4099573"/>
            <a:ext cx="3285707" cy="38536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t">
              <a:lnSpc>
                <a:spcPct val="119048"/>
              </a:lnSpc>
              <a:buNone/>
            </a:pPr>
            <a:r>
              <a:rPr lang="en-US" sz="1600" i="0">
                <a:effectLst/>
                <a:latin typeface="Segoe UI" panose="020B0502040204020203" pitchFamily="34" charset="0"/>
              </a:rPr>
              <a:t>Statistics + Extended Statistics</a:t>
            </a:r>
          </a:p>
        </p:txBody>
      </p:sp>
    </p:spTree>
    <p:extLst>
      <p:ext uri="{BB962C8B-B14F-4D97-AF65-F5344CB8AC3E}">
        <p14:creationId xmlns:p14="http://schemas.microsoft.com/office/powerpoint/2010/main" val="24786386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333F3D-BADB-FFD6-4E63-CF9179DDA0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69C6394-86CF-3CB5-FA8A-ECDE64FE2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9333"/>
            <a:ext cx="9418359" cy="1325563"/>
          </a:xfrm>
        </p:spPr>
        <p:txBody>
          <a:bodyPr/>
          <a:lstStyle/>
          <a:p>
            <a:r>
              <a:rPr lang="en-US" dirty="0"/>
              <a:t>Processes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0969D98C-622B-FD45-699E-FC253D6888FE}"/>
              </a:ext>
            </a:extLst>
          </p:cNvPr>
          <p:cNvSpPr txBox="1">
            <a:spLocks/>
          </p:cNvSpPr>
          <p:nvPr/>
        </p:nvSpPr>
        <p:spPr bwMode="auto">
          <a:xfrm>
            <a:off x="464347" y="1225062"/>
            <a:ext cx="8137173" cy="2540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400" b="0" dirty="0">
                <a:solidFill>
                  <a:schemeClr val="tx1"/>
                </a:solidFill>
              </a:rPr>
              <a:t>Query </a:t>
            </a:r>
            <a:r>
              <a:rPr lang="en-US" sz="2400" b="0" dirty="0" err="1">
                <a:solidFill>
                  <a:schemeClr val="tx1"/>
                </a:solidFill>
              </a:rPr>
              <a:t>pg_stat_activity</a:t>
            </a:r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 err="1">
                <a:solidFill>
                  <a:schemeClr val="tx1"/>
                </a:solidFill>
              </a:rPr>
              <a:t>Pg_cancel_backend</a:t>
            </a:r>
            <a:r>
              <a:rPr lang="en-US" sz="2400" b="0" dirty="0">
                <a:solidFill>
                  <a:schemeClr val="tx1"/>
                </a:solidFill>
              </a:rPr>
              <a:t>(</a:t>
            </a:r>
            <a:r>
              <a:rPr lang="en-US" sz="2400" b="0" dirty="0" err="1">
                <a:solidFill>
                  <a:schemeClr val="tx1"/>
                </a:solidFill>
              </a:rPr>
              <a:t>pid</a:t>
            </a:r>
            <a:r>
              <a:rPr lang="en-US" sz="2400" b="0" dirty="0">
                <a:solidFill>
                  <a:schemeClr val="tx1"/>
                </a:solidFill>
              </a:rPr>
              <a:t>)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SELECT </a:t>
            </a:r>
            <a:r>
              <a:rPr lang="en-US" sz="2400" b="0" dirty="0" err="1">
                <a:solidFill>
                  <a:schemeClr val="tx1"/>
                </a:solidFill>
              </a:rPr>
              <a:t>pg_terminate_backend</a:t>
            </a:r>
            <a:r>
              <a:rPr lang="en-US" sz="2400" b="0" dirty="0">
                <a:solidFill>
                  <a:schemeClr val="tx1"/>
                </a:solidFill>
              </a:rPr>
              <a:t>(5952);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Query column to get the executing query</a:t>
            </a:r>
          </a:p>
          <a:p>
            <a:endParaRPr lang="en-US" sz="2400" b="0" dirty="0">
              <a:solidFill>
                <a:schemeClr val="tx1"/>
              </a:solidFill>
              <a:latin typeface="Open Sans" panose="020B0606030504020204" pitchFamily="34" charset="0"/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CCEE1B89-D6DB-A283-4DF5-49BE39EF08B7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90484143-AFF6-39E8-1B7A-42401A4BA8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783" y="132548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18D31D6-B085-1900-125E-869584A530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0695" y="1964957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236634E-97C3-EC5B-C622-B770A94CEB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8730" y="259172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FBFE9B-3A06-94D8-6C3D-791491F4D3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762" y="4031967"/>
            <a:ext cx="10798476" cy="2324301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9B475D-DDED-CB40-7A82-BFAB95167AD0}"/>
              </a:ext>
            </a:extLst>
          </p:cNvPr>
          <p:cNvSpPr txBox="1"/>
          <p:nvPr/>
        </p:nvSpPr>
        <p:spPr>
          <a:xfrm>
            <a:off x="10680700" y="72334"/>
            <a:ext cx="137757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 9</a:t>
            </a:r>
          </a:p>
        </p:txBody>
      </p:sp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D4D61E7E-045D-2149-5AD5-DA234030F2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8730" y="326027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01530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428AFE-23A7-62E1-420C-67510F41BF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6686614-2D65-8678-381D-2FD4F8936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9333"/>
            <a:ext cx="9418359" cy="1325563"/>
          </a:xfrm>
        </p:spPr>
        <p:txBody>
          <a:bodyPr/>
          <a:lstStyle/>
          <a:p>
            <a:r>
              <a:rPr lang="en-US" dirty="0"/>
              <a:t>Blocking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DDD3BAF3-3E62-43C3-BABC-7D98359E5D4C}"/>
              </a:ext>
            </a:extLst>
          </p:cNvPr>
          <p:cNvSpPr txBox="1">
            <a:spLocks/>
          </p:cNvSpPr>
          <p:nvPr/>
        </p:nvSpPr>
        <p:spPr bwMode="auto">
          <a:xfrm>
            <a:off x="464347" y="1324483"/>
            <a:ext cx="6437305" cy="4718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400" b="0" dirty="0">
                <a:solidFill>
                  <a:schemeClr val="tx1"/>
                </a:solidFill>
              </a:rPr>
              <a:t>Blocking occurs when one transaction 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holds a lock on a resource that another 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transaction needs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US" sz="2400" b="0" dirty="0">
                <a:solidFill>
                  <a:schemeClr val="tx1"/>
                </a:solidFill>
              </a:rPr>
              <a:t>Writers block writers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US" sz="2400" b="0" dirty="0">
                <a:solidFill>
                  <a:schemeClr val="tx1"/>
                </a:solidFill>
              </a:rPr>
              <a:t>DDL blocks everything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US" sz="2400" b="0" dirty="0">
                <a:solidFill>
                  <a:schemeClr val="tx1"/>
                </a:solidFill>
              </a:rPr>
              <a:t>Long transactions block cleanup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US" sz="2400" b="0" dirty="0">
                <a:solidFill>
                  <a:schemeClr val="tx1"/>
                </a:solidFill>
              </a:rPr>
              <a:t>Row‑level locks block other row‑level locks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2800" b="0" dirty="0">
              <a:solidFill>
                <a:schemeClr val="tx1"/>
              </a:solidFill>
              <a:latin typeface="Open Sans" panose="020B0606030504020204" pitchFamily="34" charset="0"/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B9845254-5EFF-198F-145C-5A13EC7D76B3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DCDC181-9A66-BAB0-E3A8-181A767690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402160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8ECEF6-2439-7D5A-DF29-B540F6229149}"/>
              </a:ext>
            </a:extLst>
          </p:cNvPr>
          <p:cNvSpPr txBox="1"/>
          <p:nvPr/>
        </p:nvSpPr>
        <p:spPr>
          <a:xfrm>
            <a:off x="6901652" y="692917"/>
            <a:ext cx="4893735" cy="292339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SELECT</a:t>
            </a:r>
          </a:p>
          <a:p>
            <a:r>
              <a:rPr lang="en-US" dirty="0">
                <a:solidFill>
                  <a:schemeClr val="bg1"/>
                </a:solidFill>
              </a:rPr>
              <a:t>    </a:t>
            </a:r>
            <a:r>
              <a:rPr lang="en-US" dirty="0" err="1">
                <a:solidFill>
                  <a:schemeClr val="bg1"/>
                </a:solidFill>
              </a:rPr>
              <a:t>activity.pid</a:t>
            </a:r>
            <a:r>
              <a:rPr lang="en-US" dirty="0">
                <a:solidFill>
                  <a:schemeClr val="bg1"/>
                </a:solidFill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</a:rPr>
              <a:t>    </a:t>
            </a:r>
            <a:r>
              <a:rPr lang="en-US" dirty="0" err="1">
                <a:solidFill>
                  <a:schemeClr val="bg1"/>
                </a:solidFill>
              </a:rPr>
              <a:t>activity.usename</a:t>
            </a:r>
            <a:r>
              <a:rPr lang="en-US" dirty="0">
                <a:solidFill>
                  <a:schemeClr val="bg1"/>
                </a:solidFill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</a:rPr>
              <a:t>    </a:t>
            </a:r>
            <a:r>
              <a:rPr lang="en-US" dirty="0" err="1">
                <a:solidFill>
                  <a:schemeClr val="bg1"/>
                </a:solidFill>
              </a:rPr>
              <a:t>activity.query</a:t>
            </a:r>
            <a:r>
              <a:rPr lang="en-US" dirty="0">
                <a:solidFill>
                  <a:schemeClr val="bg1"/>
                </a:solidFill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</a:rPr>
              <a:t>    </a:t>
            </a:r>
            <a:r>
              <a:rPr lang="en-US" dirty="0" err="1">
                <a:solidFill>
                  <a:schemeClr val="bg1"/>
                </a:solidFill>
              </a:rPr>
              <a:t>blocking.pid</a:t>
            </a:r>
            <a:r>
              <a:rPr lang="en-US" dirty="0">
                <a:solidFill>
                  <a:schemeClr val="bg1"/>
                </a:solidFill>
              </a:rPr>
              <a:t> AS </a:t>
            </a:r>
            <a:r>
              <a:rPr lang="en-US" dirty="0" err="1">
                <a:solidFill>
                  <a:schemeClr val="bg1"/>
                </a:solidFill>
              </a:rPr>
              <a:t>blocking_id</a:t>
            </a:r>
            <a:r>
              <a:rPr lang="en-US" dirty="0">
                <a:solidFill>
                  <a:schemeClr val="bg1"/>
                </a:solidFill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</a:rPr>
              <a:t>    </a:t>
            </a:r>
            <a:r>
              <a:rPr lang="en-US" dirty="0" err="1">
                <a:solidFill>
                  <a:schemeClr val="bg1"/>
                </a:solidFill>
              </a:rPr>
              <a:t>blocking.query</a:t>
            </a:r>
            <a:r>
              <a:rPr lang="en-US" dirty="0">
                <a:solidFill>
                  <a:schemeClr val="bg1"/>
                </a:solidFill>
              </a:rPr>
              <a:t> AS </a:t>
            </a:r>
            <a:r>
              <a:rPr lang="en-US" dirty="0" err="1">
                <a:solidFill>
                  <a:schemeClr val="bg1"/>
                </a:solidFill>
              </a:rPr>
              <a:t>blocking_query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FROM </a:t>
            </a:r>
            <a:r>
              <a:rPr lang="en-US" dirty="0" err="1">
                <a:solidFill>
                  <a:schemeClr val="bg1"/>
                </a:solidFill>
              </a:rPr>
              <a:t>pg_stat_activity</a:t>
            </a:r>
            <a:r>
              <a:rPr lang="en-US" dirty="0">
                <a:solidFill>
                  <a:schemeClr val="bg1"/>
                </a:solidFill>
              </a:rPr>
              <a:t> AS activity</a:t>
            </a:r>
          </a:p>
          <a:p>
            <a:r>
              <a:rPr lang="en-US" dirty="0">
                <a:solidFill>
                  <a:schemeClr val="bg1"/>
                </a:solidFill>
              </a:rPr>
              <a:t>JOIN </a:t>
            </a:r>
            <a:r>
              <a:rPr lang="en-US" dirty="0" err="1">
                <a:solidFill>
                  <a:schemeClr val="bg1"/>
                </a:solidFill>
              </a:rPr>
              <a:t>pg_stat_activity</a:t>
            </a:r>
            <a:r>
              <a:rPr lang="en-US" dirty="0">
                <a:solidFill>
                  <a:schemeClr val="bg1"/>
                </a:solidFill>
              </a:rPr>
              <a:t> AS blocking ON </a:t>
            </a:r>
            <a:r>
              <a:rPr lang="en-US" dirty="0" err="1">
                <a:solidFill>
                  <a:schemeClr val="bg1"/>
                </a:solidFill>
              </a:rPr>
              <a:t>blocking.pid</a:t>
            </a:r>
            <a:r>
              <a:rPr lang="en-US" dirty="0">
                <a:solidFill>
                  <a:schemeClr val="bg1"/>
                </a:solidFill>
              </a:rPr>
              <a:t> = ANY(</a:t>
            </a:r>
            <a:r>
              <a:rPr lang="en-US" dirty="0" err="1">
                <a:solidFill>
                  <a:schemeClr val="bg1"/>
                </a:solidFill>
              </a:rPr>
              <a:t>pg_blocking_pids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activity.pid</a:t>
            </a:r>
            <a:r>
              <a:rPr lang="en-US" dirty="0">
                <a:solidFill>
                  <a:schemeClr val="bg1"/>
                </a:solidFill>
              </a:rPr>
              <a:t>));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2BE53D-E4FB-1799-8208-B3C37D8F9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705" y="4703387"/>
            <a:ext cx="10800157" cy="830130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9E76F22-B0B3-14CB-34FD-F7FE31C5270A}"/>
              </a:ext>
            </a:extLst>
          </p:cNvPr>
          <p:cNvSpPr txBox="1"/>
          <p:nvPr/>
        </p:nvSpPr>
        <p:spPr>
          <a:xfrm>
            <a:off x="9431867" y="183046"/>
            <a:ext cx="21701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#10</a:t>
            </a:r>
          </a:p>
        </p:txBody>
      </p:sp>
    </p:spTree>
    <p:extLst>
      <p:ext uri="{BB962C8B-B14F-4D97-AF65-F5344CB8AC3E}">
        <p14:creationId xmlns:p14="http://schemas.microsoft.com/office/powerpoint/2010/main" val="6150839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E0C4D-4EB8-DD4F-4E44-F55D293408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4E4AE18-BEDC-1BFC-DE27-83A422F0E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279" y="327598"/>
            <a:ext cx="4710106" cy="1325563"/>
          </a:xfrm>
        </p:spPr>
        <p:txBody>
          <a:bodyPr/>
          <a:lstStyle/>
          <a:p>
            <a:r>
              <a:rPr lang="en-US" dirty="0"/>
              <a:t>Index Optimization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E9327871-95B1-2E41-D7C7-4E8C48619306}"/>
              </a:ext>
            </a:extLst>
          </p:cNvPr>
          <p:cNvSpPr txBox="1">
            <a:spLocks/>
          </p:cNvSpPr>
          <p:nvPr/>
        </p:nvSpPr>
        <p:spPr bwMode="auto">
          <a:xfrm>
            <a:off x="464347" y="1012114"/>
            <a:ext cx="11253520" cy="523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47500" lnSpcReduction="20000"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4400" b="0" dirty="0">
                <a:solidFill>
                  <a:schemeClr val="tx1"/>
                </a:solidFill>
              </a:rPr>
              <a:t>Index Types</a:t>
            </a:r>
          </a:p>
          <a:p>
            <a:endParaRPr lang="en-US" sz="4400" b="0" dirty="0">
              <a:solidFill>
                <a:schemeClr val="tx1"/>
              </a:solidFill>
            </a:endParaRPr>
          </a:p>
          <a:p>
            <a:pPr lvl="1"/>
            <a:r>
              <a:rPr lang="en-US" b="0" dirty="0">
                <a:latin typeface="Verdana" panose="020B0604030504040204" pitchFamily="34" charset="0"/>
                <a:ea typeface="Verdana" panose="020B0604030504040204" pitchFamily="34" charset="0"/>
              </a:rPr>
              <a:t>B-Tree Indexes</a:t>
            </a:r>
          </a:p>
          <a:p>
            <a:pPr lvl="1"/>
            <a:endParaRPr lang="en-US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2">
              <a:lnSpc>
                <a:spcPct val="120000"/>
              </a:lnSpc>
            </a:pPr>
            <a:r>
              <a:rPr lang="en-US" b="0" dirty="0">
                <a:latin typeface="Verdana" panose="020B0604030504040204" pitchFamily="34" charset="0"/>
                <a:ea typeface="Verdana" panose="020B0604030504040204" pitchFamily="34" charset="0"/>
              </a:rPr>
              <a:t>Default Index type</a:t>
            </a:r>
          </a:p>
          <a:p>
            <a:pPr lvl="2">
              <a:lnSpc>
                <a:spcPct val="120000"/>
              </a:lnSpc>
            </a:pPr>
            <a:r>
              <a:rPr lang="en-US" b="0" dirty="0">
                <a:latin typeface="Verdana" panose="020B0604030504040204" pitchFamily="34" charset="0"/>
                <a:ea typeface="Verdana" panose="020B0604030504040204" pitchFamily="34" charset="0"/>
              </a:rPr>
              <a:t>Sorts in ascending order</a:t>
            </a:r>
          </a:p>
          <a:p>
            <a:pPr lvl="2">
              <a:lnSpc>
                <a:spcPct val="120000"/>
              </a:lnSpc>
            </a:pPr>
            <a:r>
              <a:rPr lang="en-US" b="0" dirty="0">
                <a:latin typeface="Verdana" panose="020B0604030504040204" pitchFamily="34" charset="0"/>
                <a:ea typeface="Verdana" panose="020B0604030504040204" pitchFamily="34" charset="0"/>
              </a:rPr>
              <a:t>Supports &lt;, &lt;=, =, &gt;=, &gt;, </a:t>
            </a:r>
          </a:p>
          <a:p>
            <a:pPr lvl="2">
              <a:lnSpc>
                <a:spcPct val="120000"/>
              </a:lnSpc>
            </a:pPr>
            <a:r>
              <a:rPr lang="en-US" b="0" dirty="0">
                <a:latin typeface="Verdana" panose="020B0604030504040204" pitchFamily="34" charset="0"/>
                <a:ea typeface="Verdana" panose="020B0604030504040204" pitchFamily="34" charset="0"/>
              </a:rPr>
              <a:t>	BETWEEN, IN, IS NULL, IS NOT NULL</a:t>
            </a:r>
          </a:p>
          <a:p>
            <a:pPr lvl="2">
              <a:lnSpc>
                <a:spcPct val="120000"/>
              </a:lnSpc>
            </a:pPr>
            <a:r>
              <a:rPr lang="en-US" b="0" dirty="0">
                <a:latin typeface="Verdana" panose="020B0604030504040204" pitchFamily="34" charset="0"/>
                <a:ea typeface="Verdana" panose="020B0604030504040204" pitchFamily="34" charset="0"/>
              </a:rPr>
              <a:t>Great for a range</a:t>
            </a:r>
          </a:p>
          <a:p>
            <a:pPr lvl="2"/>
            <a:endParaRPr lang="en-US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1"/>
            <a:r>
              <a:rPr lang="en-US" b="0" dirty="0">
                <a:latin typeface="Verdana" panose="020B0604030504040204" pitchFamily="34" charset="0"/>
                <a:ea typeface="Verdana" panose="020B0604030504040204" pitchFamily="34" charset="0"/>
              </a:rPr>
              <a:t>Hash Indexes – doesn’t support range queries, ideal for equality checks</a:t>
            </a:r>
          </a:p>
          <a:p>
            <a:pPr lvl="1"/>
            <a:endParaRPr lang="en-US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1"/>
            <a:r>
              <a:rPr lang="en-US" b="0" dirty="0">
                <a:latin typeface="Verdana" panose="020B0604030504040204" pitchFamily="34" charset="0"/>
                <a:ea typeface="Verdana" panose="020B0604030504040204" pitchFamily="34" charset="0"/>
              </a:rPr>
              <a:t>6 Major types of indexes – Extensions can add more</a:t>
            </a:r>
          </a:p>
          <a:p>
            <a:pPr lvl="1"/>
            <a:endParaRPr lang="en-US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US" sz="4400" b="0" dirty="0">
                <a:solidFill>
                  <a:schemeClr val="tx1"/>
                </a:solidFill>
              </a:rPr>
              <a:t>B-Tree indexes default to </a:t>
            </a:r>
            <a:r>
              <a:rPr lang="en-US" sz="4400" b="0" dirty="0" err="1">
                <a:solidFill>
                  <a:schemeClr val="tx1"/>
                </a:solidFill>
              </a:rPr>
              <a:t>fillfactor</a:t>
            </a:r>
            <a:r>
              <a:rPr lang="en-US" sz="4400" b="0" dirty="0">
                <a:solidFill>
                  <a:schemeClr val="tx1"/>
                </a:solidFill>
              </a:rPr>
              <a:t> 90</a:t>
            </a:r>
          </a:p>
          <a:p>
            <a:endParaRPr lang="en-US" sz="4400" b="0" dirty="0">
              <a:solidFill>
                <a:schemeClr val="tx1"/>
              </a:solidFill>
            </a:endParaRPr>
          </a:p>
          <a:p>
            <a:r>
              <a:rPr lang="en-US" sz="4400" b="0" dirty="0">
                <a:solidFill>
                  <a:schemeClr val="tx1"/>
                </a:solidFill>
              </a:rPr>
              <a:t>Difference between a </a:t>
            </a:r>
            <a:r>
              <a:rPr lang="en-US" sz="4400" b="0" dirty="0" err="1">
                <a:solidFill>
                  <a:schemeClr val="tx1"/>
                </a:solidFill>
              </a:rPr>
              <a:t>seq_scan</a:t>
            </a:r>
            <a:r>
              <a:rPr lang="en-US" sz="4400" b="0" dirty="0">
                <a:solidFill>
                  <a:schemeClr val="tx1"/>
                </a:solidFill>
              </a:rPr>
              <a:t> and an index scan</a:t>
            </a:r>
          </a:p>
          <a:p>
            <a:endParaRPr lang="en-US" sz="4400" b="0" dirty="0">
              <a:solidFill>
                <a:schemeClr val="tx1"/>
              </a:solidFill>
            </a:endParaRPr>
          </a:p>
          <a:p>
            <a:r>
              <a:rPr lang="en-US" sz="4400" b="0" dirty="0">
                <a:solidFill>
                  <a:schemeClr val="tx1"/>
                </a:solidFill>
              </a:rPr>
              <a:t>Index Only Scan – Cover a query with an index</a:t>
            </a:r>
          </a:p>
          <a:p>
            <a:endParaRPr lang="en-US" sz="2800" b="0" dirty="0">
              <a:solidFill>
                <a:schemeClr val="tx1"/>
              </a:solidFill>
              <a:latin typeface="Open Sans" panose="020B0606030504020204" pitchFamily="34" charset="0"/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E9168C08-0600-56F8-8984-9B6C8149B272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22DD64F-6205-92BF-A4FA-18BCC7998D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012114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01D6CBC6-0E55-9AA6-C145-AA1B753061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462273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36A75D40-003C-9F8A-92DB-8E3EB25203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510898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FB93289-3E7C-6AEA-D44A-E768D21178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1076" y="552962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5801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E2531-445A-41BE-E371-52CE6C33A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427" y="317501"/>
            <a:ext cx="11500373" cy="914400"/>
          </a:xfrm>
        </p:spPr>
        <p:txBody>
          <a:bodyPr>
            <a:noAutofit/>
          </a:bodyPr>
          <a:lstStyle/>
          <a:p>
            <a:pPr algn="ctr"/>
            <a:r>
              <a:rPr lang="en-US" sz="4000" b="0" dirty="0"/>
              <a:t>PostgreSQL Indexes for the SQL Server DBA</a:t>
            </a:r>
            <a:endParaRPr lang="en-US" sz="4000" dirty="0"/>
          </a:p>
        </p:txBody>
      </p:sp>
      <p:pic>
        <p:nvPicPr>
          <p:cNvPr id="7" name="Picture 6" descr="Database Management: Indexing in SQL Server and PostgreSQL,&#10;&#10;AI-generated content may be incorrect.">
            <a:extLst>
              <a:ext uri="{FF2B5EF4-FFF2-40B4-BE49-F238E27FC236}">
                <a16:creationId xmlns:a16="http://schemas.microsoft.com/office/drawing/2014/main" id="{7A61D657-A5E9-4FFB-D506-AD36B93177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472" y="1477078"/>
            <a:ext cx="9641055" cy="4705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9633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0FABC-B680-845E-9D25-8A6B475FB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 Running Query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B952D-B047-5478-16A3-9A10481A92A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0027" y="1358900"/>
            <a:ext cx="10515600" cy="48180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Can cause many performance issues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To Detect:</a:t>
            </a:r>
          </a:p>
          <a:p>
            <a:pPr marL="0" indent="0">
              <a:buNone/>
            </a:pPr>
            <a:r>
              <a:rPr lang="en-US" dirty="0"/>
              <a:t>	</a:t>
            </a:r>
          </a:p>
          <a:p>
            <a:endParaRPr lang="en-US" dirty="0"/>
          </a:p>
        </p:txBody>
      </p:sp>
      <p:pic>
        <p:nvPicPr>
          <p:cNvPr id="5" name="Picture 4" descr="The provided text appears to be an SQL query snippet selecting the process ID (pid), user name, and the runtime of active queries that have been running for more than 5 seconds.&#10;&#10;AI-generated content may be incorrect.">
            <a:extLst>
              <a:ext uri="{FF2B5EF4-FFF2-40B4-BE49-F238E27FC236}">
                <a16:creationId xmlns:a16="http://schemas.microsoft.com/office/drawing/2014/main" id="{40B069E4-810C-E82A-2429-98B4F2A0EF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7432" y="2684463"/>
            <a:ext cx="8415641" cy="2965511"/>
          </a:xfrm>
          <a:prstGeom prst="rect">
            <a:avLst/>
          </a:prstGeom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D1FDBE36-8E45-58A2-449E-10766CA9D7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2581" y="152036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BA4BFA4-70CF-E00D-6260-E1F7C6144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2581" y="2684486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57174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B14E7-05D4-E634-CF1C-4F8FA8400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18233C62-6850-634D-8A2B-2E69497B5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8" y="260433"/>
            <a:ext cx="4710106" cy="1325563"/>
          </a:xfrm>
        </p:spPr>
        <p:txBody>
          <a:bodyPr/>
          <a:lstStyle/>
          <a:p>
            <a:r>
              <a:rPr lang="en-US" dirty="0"/>
              <a:t>Security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1738ACF9-35F4-2572-E6E2-17FFA71B53E8}"/>
              </a:ext>
            </a:extLst>
          </p:cNvPr>
          <p:cNvSpPr txBox="1">
            <a:spLocks/>
          </p:cNvSpPr>
          <p:nvPr/>
        </p:nvSpPr>
        <p:spPr bwMode="auto">
          <a:xfrm>
            <a:off x="619343" y="990600"/>
            <a:ext cx="11293257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3300" b="0" dirty="0">
                <a:solidFill>
                  <a:schemeClr val="tx1"/>
                </a:solidFill>
              </a:rPr>
              <a:t>Can use PostgreSQL accounts or Windows accounts</a:t>
            </a:r>
          </a:p>
          <a:p>
            <a:endParaRPr lang="en-US" sz="3300" b="0" dirty="0">
              <a:solidFill>
                <a:schemeClr val="tx1"/>
              </a:solidFill>
            </a:endParaRPr>
          </a:p>
          <a:p>
            <a:r>
              <a:rPr lang="en-US" sz="3300" b="0" dirty="0">
                <a:solidFill>
                  <a:schemeClr val="tx1"/>
                </a:solidFill>
              </a:rPr>
              <a:t>Users are roles, Groups are roles</a:t>
            </a:r>
          </a:p>
          <a:p>
            <a:endParaRPr lang="en-US" sz="3300" b="0" dirty="0">
              <a:solidFill>
                <a:schemeClr val="tx1"/>
              </a:solidFill>
            </a:endParaRPr>
          </a:p>
          <a:p>
            <a:r>
              <a:rPr lang="en-US" sz="3300" b="0" dirty="0">
                <a:solidFill>
                  <a:schemeClr val="tx1"/>
                </a:solidFill>
              </a:rPr>
              <a:t>Config files </a:t>
            </a:r>
          </a:p>
          <a:p>
            <a:r>
              <a:rPr lang="en-US" sz="3300" b="0" dirty="0">
                <a:solidFill>
                  <a:schemeClr val="tx1"/>
                </a:solidFill>
              </a:rPr>
              <a:t>	</a:t>
            </a:r>
          </a:p>
          <a:p>
            <a:r>
              <a:rPr lang="en-US" sz="3300" b="0" dirty="0">
                <a:solidFill>
                  <a:schemeClr val="tx1"/>
                </a:solidFill>
              </a:rPr>
              <a:t>	 </a:t>
            </a:r>
            <a:r>
              <a:rPr lang="en-US" sz="3300" b="0" dirty="0" err="1">
                <a:solidFill>
                  <a:schemeClr val="tx1"/>
                </a:solidFill>
              </a:rPr>
              <a:t>pg_hba.conf</a:t>
            </a:r>
            <a:r>
              <a:rPr lang="en-US" sz="3300" b="0" dirty="0">
                <a:solidFill>
                  <a:schemeClr val="tx1"/>
                </a:solidFill>
              </a:rPr>
              <a:t>, </a:t>
            </a:r>
            <a:r>
              <a:rPr lang="en-US" sz="3300" b="0" dirty="0" err="1">
                <a:solidFill>
                  <a:schemeClr val="tx1"/>
                </a:solidFill>
              </a:rPr>
              <a:t>pg_ident.conf</a:t>
            </a:r>
            <a:r>
              <a:rPr lang="en-US" sz="3300" b="0" dirty="0">
                <a:solidFill>
                  <a:schemeClr val="tx1"/>
                </a:solidFill>
              </a:rPr>
              <a:t>,</a:t>
            </a:r>
          </a:p>
          <a:p>
            <a:endParaRPr lang="en-US" sz="3300" b="0" dirty="0">
              <a:solidFill>
                <a:schemeClr val="tx1"/>
              </a:solidFill>
            </a:endParaRPr>
          </a:p>
          <a:p>
            <a:r>
              <a:rPr lang="en-US" sz="3300" b="0" dirty="0">
                <a:solidFill>
                  <a:schemeClr val="tx1"/>
                </a:solidFill>
              </a:rPr>
              <a:t>	 </a:t>
            </a:r>
            <a:r>
              <a:rPr lang="en-US" sz="3300" b="0" dirty="0" err="1">
                <a:solidFill>
                  <a:schemeClr val="tx1"/>
                </a:solidFill>
              </a:rPr>
              <a:t>postgresql.conf</a:t>
            </a:r>
            <a:r>
              <a:rPr lang="en-US" sz="3300" b="0" dirty="0">
                <a:solidFill>
                  <a:schemeClr val="tx1"/>
                </a:solidFill>
              </a:rPr>
              <a:t>, </a:t>
            </a:r>
            <a:r>
              <a:rPr lang="en-US" sz="3300" b="0" dirty="0" err="1">
                <a:solidFill>
                  <a:schemeClr val="tx1"/>
                </a:solidFill>
              </a:rPr>
              <a:t>postgresql.auto.conf</a:t>
            </a:r>
            <a:endParaRPr lang="en-US" sz="3300" b="0" dirty="0">
              <a:solidFill>
                <a:schemeClr val="tx1"/>
              </a:solidFill>
            </a:endParaRPr>
          </a:p>
          <a:p>
            <a:endParaRPr lang="en-US" sz="3300" b="0" dirty="0">
              <a:solidFill>
                <a:schemeClr val="tx1"/>
              </a:solidFill>
            </a:endParaRPr>
          </a:p>
          <a:p>
            <a:r>
              <a:rPr lang="en-US" sz="3300" b="0" dirty="0">
                <a:solidFill>
                  <a:schemeClr val="tx1"/>
                </a:solidFill>
              </a:rPr>
              <a:t>“Create Role” – WITH LOGIN, WITH NOLOGIN</a:t>
            </a:r>
          </a:p>
          <a:p>
            <a:endParaRPr lang="en-US" sz="3300" b="0" dirty="0">
              <a:solidFill>
                <a:schemeClr val="tx1"/>
              </a:solidFill>
            </a:endParaRPr>
          </a:p>
          <a:p>
            <a:r>
              <a:rPr lang="en-US" sz="3300" b="0" dirty="0">
                <a:solidFill>
                  <a:schemeClr val="tx1"/>
                </a:solidFill>
              </a:rPr>
              <a:t>No database users</a:t>
            </a:r>
          </a:p>
          <a:p>
            <a:endParaRPr lang="en-US" sz="3300" b="0" dirty="0">
              <a:solidFill>
                <a:schemeClr val="tx1"/>
              </a:solidFill>
            </a:endParaRPr>
          </a:p>
          <a:p>
            <a:pPr fontAlgn="t">
              <a:lnSpc>
                <a:spcPct val="119048"/>
              </a:lnSpc>
              <a:buNone/>
            </a:pPr>
            <a:r>
              <a:rPr lang="en-US" sz="3300" b="0" dirty="0">
                <a:solidFill>
                  <a:schemeClr val="tx1"/>
                </a:solidFill>
              </a:rPr>
              <a:t>Permissions are typically managed through PostgreSQL roles rather than Windows groups.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	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3600" b="0" dirty="0">
              <a:solidFill>
                <a:schemeClr val="tx1"/>
              </a:solidFill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8D5D05CB-348C-9BD2-36E6-1E0C01918658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7F37945-3420-DD0E-8DD2-2A01B34AB3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02538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810B9F51-27D8-69FA-1DA8-9A1BF3501E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63736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D2E9F6D-6EEE-B8DC-F20E-83E0EFC00D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9339" y="221124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064F518D-7CA2-FE90-22F7-1389F0D641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395051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29813331-DF72-BE46-62E8-1079EAA113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456011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FDFE39C3-89A5-7248-8DDC-16DE8A4684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1611" y="532211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3248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C4027-BD68-D52A-2BC3-50AAC9DE4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204842"/>
            <a:ext cx="9418359" cy="1613664"/>
          </a:xfrm>
        </p:spPr>
        <p:txBody>
          <a:bodyPr/>
          <a:lstStyle/>
          <a:p>
            <a:r>
              <a:rPr lang="en-US" dirty="0" err="1"/>
              <a:t>pg_hba.conf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1350-6D4D-02EE-2D7F-E10D784E9CB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38200" y="91043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err="1"/>
              <a:t>hba</a:t>
            </a:r>
            <a:r>
              <a:rPr lang="en-US" sz="3200" dirty="0"/>
              <a:t> stands for “host-based authentication.”</a:t>
            </a:r>
          </a:p>
          <a:p>
            <a:pPr marL="0" indent="0">
              <a:buNone/>
            </a:pPr>
            <a:r>
              <a:rPr lang="en-US" sz="3200" dirty="0"/>
              <a:t>Contains a set of rules for connectivity</a:t>
            </a:r>
          </a:p>
          <a:p>
            <a:pPr marL="0" indent="0">
              <a:buNone/>
            </a:pPr>
            <a:r>
              <a:rPr lang="en-US" dirty="0"/>
              <a:t>host Movies </a:t>
            </a:r>
            <a:r>
              <a:rPr lang="en-US" dirty="0" err="1"/>
              <a:t>fred</a:t>
            </a:r>
            <a:r>
              <a:rPr lang="en-US" dirty="0"/>
              <a:t> 192.168.1.0/24 scram-sha-256</a:t>
            </a:r>
          </a:p>
          <a:p>
            <a:pPr marL="0" indent="0">
              <a:buNone/>
            </a:pPr>
            <a:r>
              <a:rPr lang="en-US" dirty="0"/>
              <a:t>host all </a:t>
            </a:r>
            <a:r>
              <a:rPr lang="en-US" dirty="0" err="1"/>
              <a:t>fred</a:t>
            </a:r>
            <a:r>
              <a:rPr lang="en-US" dirty="0"/>
              <a:t> 192.168.2.0/24 reject</a:t>
            </a:r>
          </a:p>
          <a:p>
            <a:endParaRPr lang="en-US" dirty="0"/>
          </a:p>
        </p:txBody>
      </p:sp>
      <p:pic>
        <p:nvPicPr>
          <p:cNvPr id="5" name="Picture 4" descr="The image displays two sets of host configurations for IPv4 and IPv6, specifying firewall rules to deny all traffic except for specific addresses and services.&#10;&#10;AI-generated content may be incorrect.">
            <a:extLst>
              <a:ext uri="{FF2B5EF4-FFF2-40B4-BE49-F238E27FC236}">
                <a16:creationId xmlns:a16="http://schemas.microsoft.com/office/drawing/2014/main" id="{BE70B9F0-4404-DDD7-0ED1-A64B8A19DB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575" y="3429000"/>
            <a:ext cx="7822323" cy="3224159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C78E8E1-FC27-2E3D-FA53-3E56BC12B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2691" y="1075174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4C85BB32-656D-35FA-9A53-CBA658570B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2691" y="166943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E2BCFDDE-F981-D673-7252-875158085D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8518" y="232891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8DAEB49-BB2C-C6DC-52EC-589609A291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2691" y="2937032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AF8D85-54BC-4B79-B45E-91A6C37EE106}"/>
              </a:ext>
            </a:extLst>
          </p:cNvPr>
          <p:cNvSpPr txBox="1"/>
          <p:nvPr/>
        </p:nvSpPr>
        <p:spPr>
          <a:xfrm>
            <a:off x="8700399" y="5193400"/>
            <a:ext cx="298805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0" dirty="0">
                <a:latin typeface="Verdana" panose="020B0604030504040204" pitchFamily="34" charset="0"/>
                <a:ea typeface="Verdana" panose="020B0604030504040204" pitchFamily="34" charset="0"/>
              </a:rPr>
              <a:t>secure password authentication</a:t>
            </a:r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01B0FD26-57EE-BFEE-E92B-42163F95A3B5}"/>
              </a:ext>
            </a:extLst>
          </p:cNvPr>
          <p:cNvSpPr/>
          <p:nvPr/>
        </p:nvSpPr>
        <p:spPr>
          <a:xfrm>
            <a:off x="7758762" y="5450722"/>
            <a:ext cx="723900" cy="20005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7302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9B4F4-2CA2-7C31-1B95-A03AA5F98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if…….rejected by </a:t>
            </a:r>
            <a:r>
              <a:rPr lang="en-US" dirty="0" err="1"/>
              <a:t>pg_hba.conf</a:t>
            </a:r>
            <a:r>
              <a:rPr lang="en-US" dirty="0"/>
              <a:t> </a:t>
            </a:r>
          </a:p>
        </p:txBody>
      </p:sp>
      <p:pic>
        <p:nvPicPr>
          <p:cNvPr id="11" name="Content Placeholder 10" descr="The image shows a PostgreSQL error message indicating a failed connection attempt due to configuration issues in the pg_hba.conf file.&#10;&#10;AI-generated content may be incorrect.">
            <a:extLst>
              <a:ext uri="{FF2B5EF4-FFF2-40B4-BE49-F238E27FC236}">
                <a16:creationId xmlns:a16="http://schemas.microsoft.com/office/drawing/2014/main" id="{F28B09D4-8795-275B-D000-8E186D25AAEC}"/>
              </a:ext>
            </a:extLst>
          </p:cNvPr>
          <p:cNvPicPr>
            <a:picLocks noGrp="1" noChangeAspect="1"/>
          </p:cNvPicPr>
          <p:nvPr>
            <p:ph idx="10"/>
          </p:nvPr>
        </p:nvPicPr>
        <p:blipFill>
          <a:blip r:embed="rId2"/>
          <a:stretch>
            <a:fillRect/>
          </a:stretch>
        </p:blipFill>
        <p:spPr bwMode="auto">
          <a:xfrm>
            <a:off x="307029" y="2356457"/>
            <a:ext cx="11577941" cy="2408611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8878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D29BF-A941-E625-7B81-237E17C58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EE79FAC-5A0E-F03C-1F89-CA67C7681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9333"/>
            <a:ext cx="9843305" cy="1325563"/>
          </a:xfrm>
        </p:spPr>
        <p:txBody>
          <a:bodyPr/>
          <a:lstStyle/>
          <a:p>
            <a:r>
              <a:rPr lang="en-US" dirty="0"/>
              <a:t>To Allow Windows Authentication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3D0DAC56-5590-1CB1-9AE4-29BB09CA2F2F}"/>
              </a:ext>
            </a:extLst>
          </p:cNvPr>
          <p:cNvSpPr txBox="1">
            <a:spLocks/>
          </p:cNvSpPr>
          <p:nvPr/>
        </p:nvSpPr>
        <p:spPr bwMode="auto">
          <a:xfrm>
            <a:off x="619344" y="1012114"/>
            <a:ext cx="10982629" cy="4499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400" b="0" dirty="0" err="1">
                <a:solidFill>
                  <a:schemeClr val="tx1"/>
                </a:solidFill>
              </a:rPr>
              <a:t>pg_ident.conf</a:t>
            </a:r>
            <a:r>
              <a:rPr lang="en-US" sz="2400" b="0" dirty="0">
                <a:solidFill>
                  <a:schemeClr val="tx1"/>
                </a:solidFill>
              </a:rPr>
              <a:t> to map a windows account to a </a:t>
            </a:r>
            <a:r>
              <a:rPr lang="en-US" sz="2400" b="0" dirty="0" err="1">
                <a:solidFill>
                  <a:schemeClr val="tx1"/>
                </a:solidFill>
              </a:rPr>
              <a:t>PostreSQL</a:t>
            </a:r>
            <a:r>
              <a:rPr lang="en-US" sz="2400" b="0" dirty="0">
                <a:solidFill>
                  <a:schemeClr val="tx1"/>
                </a:solidFill>
              </a:rPr>
              <a:t> account</a:t>
            </a:r>
          </a:p>
          <a:p>
            <a:pPr>
              <a:lnSpc>
                <a:spcPct val="100000"/>
              </a:lnSpc>
            </a:pPr>
            <a:endParaRPr lang="en-US" sz="2400" b="0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2400" b="0" dirty="0" err="1">
                <a:solidFill>
                  <a:schemeClr val="tx1"/>
                </a:solidFill>
              </a:rPr>
              <a:t>pg_hba.conf</a:t>
            </a:r>
            <a:r>
              <a:rPr lang="en-US" sz="2400" b="0" dirty="0">
                <a:solidFill>
                  <a:schemeClr val="tx1"/>
                </a:solidFill>
              </a:rPr>
              <a:t>: host all </a:t>
            </a:r>
            <a:r>
              <a:rPr lang="en-US" sz="2400" b="0" dirty="0" err="1">
                <a:solidFill>
                  <a:schemeClr val="tx1"/>
                </a:solidFill>
              </a:rPr>
              <a:t>all</a:t>
            </a:r>
            <a:r>
              <a:rPr lang="en-US" sz="2400" b="0" dirty="0">
                <a:solidFill>
                  <a:schemeClr val="tx1"/>
                </a:solidFill>
              </a:rPr>
              <a:t> 127.0.0.1/32 </a:t>
            </a:r>
            <a:r>
              <a:rPr lang="en-US" sz="2400" b="0" dirty="0" err="1">
                <a:solidFill>
                  <a:schemeClr val="tx1"/>
                </a:solidFill>
              </a:rPr>
              <a:t>sspi</a:t>
            </a:r>
            <a:r>
              <a:rPr lang="en-US" sz="2400" b="0" dirty="0">
                <a:solidFill>
                  <a:schemeClr val="tx1"/>
                </a:solidFill>
              </a:rPr>
              <a:t> map=</a:t>
            </a:r>
            <a:r>
              <a:rPr lang="en-US" sz="2400" b="0" dirty="0" err="1">
                <a:solidFill>
                  <a:schemeClr val="tx1"/>
                </a:solidFill>
              </a:rPr>
              <a:t>win_map</a:t>
            </a:r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2400" b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Steps to use an AD group in the notes of the slide</a:t>
            </a:r>
            <a:endParaRPr lang="en-US" sz="2400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1"/>
            <a:endParaRPr lang="en-US" sz="2400" b="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en-US" sz="3600" b="0" dirty="0">
              <a:solidFill>
                <a:schemeClr val="tx1"/>
              </a:solidFill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031D6C47-A581-ABF5-3E77-D2C68B39E0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17778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FC7FE58-2815-B677-D48A-C5AD344574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91009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EEC991-FAC1-55AC-A690-EEA06F1CAC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628" y="4064000"/>
            <a:ext cx="9798066" cy="1176863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0" name="Arrow: Bent 19">
            <a:extLst>
              <a:ext uri="{FF2B5EF4-FFF2-40B4-BE49-F238E27FC236}">
                <a16:creationId xmlns:a16="http://schemas.microsoft.com/office/drawing/2014/main" id="{FFA1B5EA-337D-BC4A-8F6E-A4F559179F39}"/>
              </a:ext>
            </a:extLst>
          </p:cNvPr>
          <p:cNvSpPr/>
          <p:nvPr/>
        </p:nvSpPr>
        <p:spPr>
          <a:xfrm rot="5400000" flipV="1">
            <a:off x="2269010" y="2929414"/>
            <a:ext cx="700729" cy="1365250"/>
          </a:xfrm>
          <a:prstGeom prst="ben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srgbClr val="FF0000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B7285BF-C564-903C-364F-854C057BBA2D}"/>
              </a:ext>
            </a:extLst>
          </p:cNvPr>
          <p:cNvSpPr/>
          <p:nvPr/>
        </p:nvSpPr>
        <p:spPr>
          <a:xfrm>
            <a:off x="3302000" y="3261673"/>
            <a:ext cx="7302500" cy="16732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err="1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3" name="Arrow: Bent 22">
            <a:extLst>
              <a:ext uri="{FF2B5EF4-FFF2-40B4-BE49-F238E27FC236}">
                <a16:creationId xmlns:a16="http://schemas.microsoft.com/office/drawing/2014/main" id="{52F3169C-F2F4-91B8-9AFD-3E801E900CDA}"/>
              </a:ext>
            </a:extLst>
          </p:cNvPr>
          <p:cNvSpPr/>
          <p:nvPr/>
        </p:nvSpPr>
        <p:spPr>
          <a:xfrm rot="10800000" flipV="1">
            <a:off x="10051737" y="1873250"/>
            <a:ext cx="707760" cy="1555750"/>
          </a:xfrm>
          <a:prstGeom prst="ben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6114F702-3E99-B8D2-489B-7689542841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7329" y="2540156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40266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173BDD-DA65-08E0-353C-229D894B4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A0DB0FB-4F31-E718-AFE8-A2CA29BC6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826" y="230380"/>
            <a:ext cx="9843305" cy="1325563"/>
          </a:xfrm>
        </p:spPr>
        <p:txBody>
          <a:bodyPr/>
          <a:lstStyle/>
          <a:p>
            <a:r>
              <a:rPr lang="en-US" dirty="0"/>
              <a:t>Roles\Groups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467B30C0-AEBE-3EF1-2330-FFA6D1C53688}"/>
              </a:ext>
            </a:extLst>
          </p:cNvPr>
          <p:cNvSpPr txBox="1">
            <a:spLocks/>
          </p:cNvSpPr>
          <p:nvPr/>
        </p:nvSpPr>
        <p:spPr bwMode="auto">
          <a:xfrm>
            <a:off x="464347" y="1126981"/>
            <a:ext cx="10982629" cy="4718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400" b="0" dirty="0">
                <a:solidFill>
                  <a:schemeClr val="tx1"/>
                </a:solidFill>
              </a:rPr>
              <a:t>Some can have users, some cannot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Database roles are global across a 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database cluster installation 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(and not per individual database)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Quite a few pre-defined roles</a:t>
            </a:r>
          </a:p>
          <a:p>
            <a:endParaRPr lang="en-US" sz="3600" b="0" dirty="0">
              <a:solidFill>
                <a:schemeClr val="tx1"/>
              </a:solidFill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E4E4BEE-EC21-5C05-CAA6-FB6D4844E4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16508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D21E44C-02DE-462C-EDD4-FEC209AB88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90462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2D36D24C-0BF9-8F36-C59E-75C5F0229A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6690" y="315811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6F7C6A-E849-237C-68AB-A247549AB9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0098" y="461212"/>
            <a:ext cx="3380834" cy="5553533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DAE4050-FE4D-157B-2D45-5AF665953B4F}"/>
              </a:ext>
            </a:extLst>
          </p:cNvPr>
          <p:cNvSpPr txBox="1"/>
          <p:nvPr/>
        </p:nvSpPr>
        <p:spPr>
          <a:xfrm>
            <a:off x="10160000" y="91880"/>
            <a:ext cx="16256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#12</a:t>
            </a:r>
          </a:p>
        </p:txBody>
      </p:sp>
    </p:spTree>
    <p:extLst>
      <p:ext uri="{BB962C8B-B14F-4D97-AF65-F5344CB8AC3E}">
        <p14:creationId xmlns:p14="http://schemas.microsoft.com/office/powerpoint/2010/main" val="24815974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8C0964-FA43-D1FF-FC0F-89040CC26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ABB38E5-285C-3381-5474-0F5A7A207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9333"/>
            <a:ext cx="9843305" cy="1325563"/>
          </a:xfrm>
        </p:spPr>
        <p:txBody>
          <a:bodyPr/>
          <a:lstStyle/>
          <a:p>
            <a:r>
              <a:rPr lang="en-US" dirty="0"/>
              <a:t>WAL Archiving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A4FD5B8B-15D2-D640-A082-3943603FC9F3}"/>
              </a:ext>
            </a:extLst>
          </p:cNvPr>
          <p:cNvSpPr txBox="1">
            <a:spLocks/>
          </p:cNvSpPr>
          <p:nvPr/>
        </p:nvSpPr>
        <p:spPr bwMode="auto">
          <a:xfrm>
            <a:off x="462126" y="1088881"/>
            <a:ext cx="8504074" cy="5381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2400" b="0" dirty="0">
                <a:solidFill>
                  <a:schemeClr val="tx1"/>
                </a:solidFill>
              </a:rPr>
              <a:t>Required for Point-in-Time </a:t>
            </a:r>
          </a:p>
          <a:p>
            <a:pPr>
              <a:lnSpc>
                <a:spcPct val="110000"/>
              </a:lnSpc>
            </a:pPr>
            <a:r>
              <a:rPr lang="en-US" sz="2400" b="0" dirty="0">
                <a:solidFill>
                  <a:schemeClr val="tx1"/>
                </a:solidFill>
              </a:rPr>
              <a:t>Recovery (PITR)</a:t>
            </a:r>
          </a:p>
          <a:p>
            <a:pPr>
              <a:lnSpc>
                <a:spcPct val="110000"/>
              </a:lnSpc>
            </a:pPr>
            <a:endParaRPr lang="en-US" sz="2400" b="0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sz="2400" b="0" dirty="0">
                <a:solidFill>
                  <a:schemeClr val="tx1"/>
                </a:solidFill>
              </a:rPr>
              <a:t>Enabled through </a:t>
            </a:r>
            <a:r>
              <a:rPr lang="en-US" sz="2400" b="0" dirty="0" err="1">
                <a:solidFill>
                  <a:schemeClr val="tx1"/>
                </a:solidFill>
              </a:rPr>
              <a:t>archive_mode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sz="2400" b="0" dirty="0">
                <a:solidFill>
                  <a:schemeClr val="tx1"/>
                </a:solidFill>
              </a:rPr>
              <a:t>and </a:t>
            </a:r>
            <a:r>
              <a:rPr lang="en-US" sz="2400" b="0" dirty="0" err="1">
                <a:solidFill>
                  <a:schemeClr val="tx1"/>
                </a:solidFill>
              </a:rPr>
              <a:t>archive_command</a:t>
            </a:r>
            <a:endParaRPr lang="en-US" sz="2400" b="0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endParaRPr lang="en-US" sz="2400" b="0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sz="2400" b="0" dirty="0">
                <a:solidFill>
                  <a:schemeClr val="tx1"/>
                </a:solidFill>
              </a:rPr>
              <a:t>In the </a:t>
            </a:r>
            <a:r>
              <a:rPr lang="en-US" sz="2400" b="0" dirty="0" err="1">
                <a:solidFill>
                  <a:schemeClr val="tx1"/>
                </a:solidFill>
              </a:rPr>
              <a:t>postgresql.conf</a:t>
            </a:r>
            <a:r>
              <a:rPr lang="en-US" sz="2400" b="0" dirty="0">
                <a:solidFill>
                  <a:schemeClr val="tx1"/>
                </a:solidFill>
              </a:rPr>
              <a:t> file</a:t>
            </a:r>
          </a:p>
          <a:p>
            <a:pPr>
              <a:lnSpc>
                <a:spcPct val="110000"/>
              </a:lnSpc>
            </a:pPr>
            <a:endParaRPr lang="en-US" sz="2400" b="0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sz="2400" b="0" dirty="0">
                <a:solidFill>
                  <a:schemeClr val="tx1"/>
                </a:solidFill>
              </a:rPr>
              <a:t>Archived WAL files capture </a:t>
            </a:r>
          </a:p>
          <a:p>
            <a:pPr>
              <a:lnSpc>
                <a:spcPct val="110000"/>
              </a:lnSpc>
            </a:pPr>
            <a:r>
              <a:rPr lang="en-US" sz="2400" b="0" dirty="0">
                <a:solidFill>
                  <a:schemeClr val="tx1"/>
                </a:solidFill>
              </a:rPr>
              <a:t>every database change</a:t>
            </a:r>
          </a:p>
          <a:p>
            <a:pPr>
              <a:lnSpc>
                <a:spcPct val="110000"/>
              </a:lnSpc>
            </a:pPr>
            <a:endParaRPr lang="en-US" sz="2400" b="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en-US" sz="2400" b="0" dirty="0" err="1">
                <a:solidFill>
                  <a:schemeClr val="tx1"/>
                </a:solidFill>
              </a:rPr>
              <a:t>archive_mode</a:t>
            </a:r>
            <a:r>
              <a:rPr lang="en-US" sz="2400" b="0" dirty="0">
                <a:solidFill>
                  <a:schemeClr val="tx1"/>
                </a:solidFill>
              </a:rPr>
              <a:t> = on</a:t>
            </a:r>
          </a:p>
          <a:p>
            <a:pPr>
              <a:buNone/>
            </a:pPr>
            <a:r>
              <a:rPr lang="en-US" sz="2400" b="0" dirty="0" err="1">
                <a:solidFill>
                  <a:schemeClr val="tx1"/>
                </a:solidFill>
              </a:rPr>
              <a:t>archive_command</a:t>
            </a:r>
            <a:r>
              <a:rPr lang="en-US" sz="2400" b="0" dirty="0">
                <a:solidFill>
                  <a:schemeClr val="tx1"/>
                </a:solidFill>
              </a:rPr>
              <a:t> = 'copy "%p" "D:\WALArchive\%f"'</a:t>
            </a:r>
          </a:p>
          <a:p>
            <a:pPr>
              <a:lnSpc>
                <a:spcPct val="110000"/>
              </a:lnSpc>
            </a:pPr>
            <a:endParaRPr lang="en-US" sz="2400" b="0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SHOW </a:t>
            </a:r>
            <a:r>
              <a:rPr lang="en-US" sz="2400" b="0" dirty="0" err="1">
                <a:solidFill>
                  <a:schemeClr val="tx1"/>
                </a:solidFill>
              </a:rPr>
              <a:t>wal_segment_size</a:t>
            </a:r>
            <a:r>
              <a:rPr lang="en-US" sz="2400" b="0" dirty="0">
                <a:solidFill>
                  <a:schemeClr val="tx1"/>
                </a:solidFill>
              </a:rPr>
              <a:t>;</a:t>
            </a:r>
          </a:p>
          <a:p>
            <a:pPr>
              <a:lnSpc>
                <a:spcPct val="110000"/>
              </a:lnSpc>
            </a:pPr>
            <a:endParaRPr lang="en-US" sz="2400" b="0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endParaRPr lang="en-US" sz="2400" b="0" dirty="0">
              <a:solidFill>
                <a:schemeClr val="tx1"/>
              </a:solidFill>
            </a:endParaRPr>
          </a:p>
          <a:p>
            <a:endParaRPr lang="en-US" sz="3600" b="0" dirty="0">
              <a:solidFill>
                <a:schemeClr val="tx1"/>
              </a:solidFill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09C5CE3-353E-F070-520F-AA9994A184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3990" y="120655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29097D7E-1BD1-065B-7351-DA450F803C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221784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3E1318A-7ED6-45EC-2B4C-3C88425353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3888798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The text appears to be a snippet of configuration or command-line input related to a software's archive management, with options turned off and placeholders for a library name and a command.&#10;&#10;AI-generated content may be incorrect.">
            <a:extLst>
              <a:ext uri="{FF2B5EF4-FFF2-40B4-BE49-F238E27FC236}">
                <a16:creationId xmlns:a16="http://schemas.microsoft.com/office/drawing/2014/main" id="{4507FC1F-9EF1-611A-7A09-F276886A59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1400" y="349333"/>
            <a:ext cx="4111943" cy="3115363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19737731-DE9E-DA23-0A63-103FC8A8F5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3990" y="4905106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C7BB27E-0431-444B-5A94-D7BE5EA394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3990" y="321344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5790B095-9026-0F6D-8DDF-5E0CE426B9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6690" y="6010006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D7C403F-5727-820D-C7F2-127993B55E19}"/>
              </a:ext>
            </a:extLst>
          </p:cNvPr>
          <p:cNvSpPr txBox="1"/>
          <p:nvPr/>
        </p:nvSpPr>
        <p:spPr>
          <a:xfrm>
            <a:off x="7391400" y="3688011"/>
            <a:ext cx="4338474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200" b="0" dirty="0" err="1">
                <a:latin typeface="Verdana" panose="020B0604030504040204" pitchFamily="34" charset="0"/>
                <a:ea typeface="Verdana" panose="020B0604030504040204" pitchFamily="34" charset="0"/>
              </a:rPr>
              <a:t>wal_segment_size</a:t>
            </a:r>
            <a:r>
              <a:rPr lang="en-US" sz="2200" b="0" dirty="0">
                <a:latin typeface="Verdana" panose="020B0604030504040204" pitchFamily="34" charset="0"/>
                <a:ea typeface="Verdana" panose="020B0604030504040204" pitchFamily="34" charset="0"/>
              </a:rPr>
              <a:t> = 16MB</a:t>
            </a:r>
          </a:p>
          <a:p>
            <a:pPr>
              <a:buNone/>
            </a:pPr>
            <a:r>
              <a:rPr lang="en-US" sz="2200" b="0" dirty="0" err="1">
                <a:latin typeface="Verdana" panose="020B0604030504040204" pitchFamily="34" charset="0"/>
                <a:ea typeface="Verdana" panose="020B0604030504040204" pitchFamily="34" charset="0"/>
              </a:rPr>
              <a:t>max_wal_size</a:t>
            </a:r>
            <a:r>
              <a:rPr lang="en-US" sz="2200" b="0" dirty="0">
                <a:latin typeface="Verdana" panose="020B0604030504040204" pitchFamily="34" charset="0"/>
                <a:ea typeface="Verdana" panose="020B0604030504040204" pitchFamily="34" charset="0"/>
              </a:rPr>
              <a:t>     = 1GB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9081986-3636-CB0C-101D-890194F78A57}"/>
              </a:ext>
            </a:extLst>
          </p:cNvPr>
          <p:cNvSpPr txBox="1"/>
          <p:nvPr/>
        </p:nvSpPr>
        <p:spPr>
          <a:xfrm>
            <a:off x="7404100" y="4432052"/>
            <a:ext cx="4546600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200" b="0" dirty="0">
                <a:latin typeface="Verdana" panose="020B0604030504040204" pitchFamily="34" charset="0"/>
                <a:ea typeface="Verdana" panose="020B0604030504040204" pitchFamily="34" charset="0"/>
              </a:rPr>
              <a:t>8 GB / 16 MB = 512 segments</a:t>
            </a:r>
          </a:p>
        </p:txBody>
      </p:sp>
    </p:spTree>
    <p:extLst>
      <p:ext uri="{BB962C8B-B14F-4D97-AF65-F5344CB8AC3E}">
        <p14:creationId xmlns:p14="http://schemas.microsoft.com/office/powerpoint/2010/main" val="13830111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A5951-FBE9-01B5-B283-6FCC6E600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Superuser Role</a:t>
            </a:r>
          </a:p>
        </p:txBody>
      </p:sp>
      <p:pic>
        <p:nvPicPr>
          <p:cNvPr id="8" name="Picture 7" descr="The diagram compares permissions and roles between SQL Server and PostgreSQL, highlighting differences in access levels and capabilities.&#10;&#10;AI-generated content may be incorrect.">
            <a:extLst>
              <a:ext uri="{FF2B5EF4-FFF2-40B4-BE49-F238E27FC236}">
                <a16:creationId xmlns:a16="http://schemas.microsoft.com/office/drawing/2014/main" id="{EF1674BF-12F2-E9D0-FB7B-6C9FB58BCC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435" y="1623196"/>
            <a:ext cx="10721130" cy="46114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AC18554-3833-8A26-CD5B-C97B601BA917}"/>
              </a:ext>
            </a:extLst>
          </p:cNvPr>
          <p:cNvSpPr txBox="1"/>
          <p:nvPr/>
        </p:nvSpPr>
        <p:spPr>
          <a:xfrm>
            <a:off x="7175500" y="504071"/>
            <a:ext cx="458470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0"/>
              <a:t>ALTER ROLE </a:t>
            </a:r>
            <a:r>
              <a:rPr lang="en-US" b="0" dirty="0" err="1"/>
              <a:t>myuser</a:t>
            </a:r>
            <a:r>
              <a:rPr lang="en-US" b="0" dirty="0"/>
              <a:t> SUPERUSER;</a:t>
            </a:r>
          </a:p>
        </p:txBody>
      </p:sp>
    </p:spTree>
    <p:extLst>
      <p:ext uri="{BB962C8B-B14F-4D97-AF65-F5344CB8AC3E}">
        <p14:creationId xmlns:p14="http://schemas.microsoft.com/office/powerpoint/2010/main" val="26723645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2847F-B3CC-FC64-1970-754840BF4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FF64CFD9-C4BC-A789-E368-45035437CF24}"/>
              </a:ext>
            </a:extLst>
          </p:cNvPr>
          <p:cNvSpPr txBox="1">
            <a:spLocks/>
          </p:cNvSpPr>
          <p:nvPr/>
        </p:nvSpPr>
        <p:spPr bwMode="auto">
          <a:xfrm>
            <a:off x="9583440" y="1839525"/>
            <a:ext cx="849892" cy="24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457200" indent="-45720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30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6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3"/>
              </a:buBlip>
              <a:defRPr sz="21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21" name="Title 7">
            <a:extLst>
              <a:ext uri="{FF2B5EF4-FFF2-40B4-BE49-F238E27FC236}">
                <a16:creationId xmlns:a16="http://schemas.microsoft.com/office/drawing/2014/main" id="{2F7665C8-0DB2-97C7-AA95-6DACD714F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228567"/>
            <a:ext cx="9418359" cy="540754"/>
          </a:xfrm>
        </p:spPr>
        <p:txBody>
          <a:bodyPr/>
          <a:lstStyle/>
          <a:p>
            <a:r>
              <a:rPr lang="en-US" dirty="0" err="1"/>
              <a:t>Multiversion</a:t>
            </a:r>
            <a:r>
              <a:rPr lang="en-US" dirty="0"/>
              <a:t> Concurrency Control</a:t>
            </a:r>
          </a:p>
        </p:txBody>
      </p:sp>
      <p:pic>
        <p:nvPicPr>
          <p:cNvPr id="7" name="Picture 6" descr="The image illustrates a comparison of pricing options for PostgreSQL's Multi-Version Concurrency Control (MVCC), highlighting various pricing tiers and the impact of new and old versions on pricing.&#10;&#10;AI-generated content may be incorrect.">
            <a:extLst>
              <a:ext uri="{FF2B5EF4-FFF2-40B4-BE49-F238E27FC236}">
                <a16:creationId xmlns:a16="http://schemas.microsoft.com/office/drawing/2014/main" id="{71EBC951-C5DD-5DF9-5ED4-192C829EA2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5106" y="749333"/>
            <a:ext cx="8503280" cy="57042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58FB14-4281-289A-C732-675CD1692289}"/>
              </a:ext>
            </a:extLst>
          </p:cNvPr>
          <p:cNvSpPr txBox="1"/>
          <p:nvPr/>
        </p:nvSpPr>
        <p:spPr>
          <a:xfrm>
            <a:off x="10433332" y="91880"/>
            <a:ext cx="135226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#13</a:t>
            </a:r>
          </a:p>
        </p:txBody>
      </p:sp>
    </p:spTree>
    <p:extLst>
      <p:ext uri="{BB962C8B-B14F-4D97-AF65-F5344CB8AC3E}">
        <p14:creationId xmlns:p14="http://schemas.microsoft.com/office/powerpoint/2010/main" val="31180730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31785F-EFE8-C7B0-6694-836F16B04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7DD2F4D-0A27-78AD-964A-1AD6871AA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9333"/>
            <a:ext cx="9843305" cy="1325563"/>
          </a:xfrm>
        </p:spPr>
        <p:txBody>
          <a:bodyPr/>
          <a:lstStyle/>
          <a:p>
            <a:r>
              <a:rPr lang="en-US" dirty="0"/>
              <a:t>Vacuum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0CE339A6-5DEC-DCF7-8211-FED694176C59}"/>
              </a:ext>
            </a:extLst>
          </p:cNvPr>
          <p:cNvSpPr txBox="1">
            <a:spLocks/>
          </p:cNvSpPr>
          <p:nvPr/>
        </p:nvSpPr>
        <p:spPr bwMode="auto">
          <a:xfrm>
            <a:off x="427642" y="1193019"/>
            <a:ext cx="9843305" cy="4718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400" b="0" dirty="0">
                <a:solidFill>
                  <a:schemeClr val="tx1"/>
                </a:solidFill>
              </a:rPr>
              <a:t>Removes dead tuples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pPr fontAlgn="t"/>
            <a:r>
              <a:rPr lang="en-US" sz="2400" b="0" dirty="0" err="1">
                <a:solidFill>
                  <a:schemeClr val="tx1"/>
                </a:solidFill>
              </a:rPr>
              <a:t>Autovacuum</a:t>
            </a:r>
            <a:r>
              <a:rPr lang="en-US" sz="2400" b="0" dirty="0">
                <a:solidFill>
                  <a:schemeClr val="tx1"/>
                </a:solidFill>
              </a:rPr>
              <a:t> should normally </a:t>
            </a:r>
          </a:p>
          <a:p>
            <a:pPr fontAlgn="t"/>
            <a:r>
              <a:rPr lang="en-US" sz="2400" b="0" dirty="0">
                <a:solidFill>
                  <a:schemeClr val="tx1"/>
                </a:solidFill>
              </a:rPr>
              <a:t>handle routine vacuuming automatically.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Will increase IO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Dead tuples accumulate, causing table bloat and slower queries.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3600" b="0" dirty="0">
              <a:solidFill>
                <a:schemeClr val="tx1"/>
              </a:solidFill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A21B676B-54E9-E79B-56D8-18A7B56B7C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22725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56FD2942-F0FF-3887-ADDD-94ED18BEE1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92920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D7B034F6-5C0E-DB13-F132-C4B9613379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9506" y="2876251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C7EC7C6C-832B-8922-E765-7DDC48F919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9506" y="354643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145208C-244E-B395-00A3-A6B034CD1AB4}"/>
              </a:ext>
            </a:extLst>
          </p:cNvPr>
          <p:cNvSpPr txBox="1"/>
          <p:nvPr/>
        </p:nvSpPr>
        <p:spPr>
          <a:xfrm>
            <a:off x="10433332" y="142502"/>
            <a:ext cx="147387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b="0" dirty="0">
                <a:latin typeface="IBM Plex Sans Medium" panose="020B0503050203000203" pitchFamily="34" charset="0"/>
                <a:ea typeface="Roboto" panose="02000000000000000000" pitchFamily="2" charset="0"/>
              </a:rPr>
              <a:t>Demo #14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C3A2B-C2C6-58CE-FE2C-FF219047DA95}"/>
              </a:ext>
            </a:extLst>
          </p:cNvPr>
          <p:cNvSpPr txBox="1"/>
          <p:nvPr/>
        </p:nvSpPr>
        <p:spPr>
          <a:xfrm>
            <a:off x="2478378" y="6339390"/>
            <a:ext cx="6981515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0" dirty="0">
                <a:latin typeface="Verdana" panose="020B0604030504040204" pitchFamily="34" charset="0"/>
                <a:ea typeface="Verdana" panose="020B0604030504040204" pitchFamily="34" charset="0"/>
              </a:rPr>
              <a:t>C:\Program Files\PostgreSQL\&lt;version&gt;\data\</a:t>
            </a:r>
            <a:r>
              <a:rPr lang="en-US" sz="1600" b="0" dirty="0" err="1">
                <a:latin typeface="Verdana" panose="020B0604030504040204" pitchFamily="34" charset="0"/>
                <a:ea typeface="Verdana" panose="020B0604030504040204" pitchFamily="34" charset="0"/>
              </a:rPr>
              <a:t>postgresql.conf</a:t>
            </a:r>
            <a:endParaRPr lang="en-US" sz="1600" b="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6" name="Picture 15" descr="The provided text appears to be configuration settings for PostgreSQL's autovacuum feature, detailing thresholds for triggering vacuum and analyze operations based on row updates and inserts.&#10;&#10;AI-generated content may be incorrect.">
            <a:extLst>
              <a:ext uri="{FF2B5EF4-FFF2-40B4-BE49-F238E27FC236}">
                <a16:creationId xmlns:a16="http://schemas.microsoft.com/office/drawing/2014/main" id="{02C2F934-CE9E-CFB4-65EE-6B9A356C5A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1053" y="4101147"/>
            <a:ext cx="8919580" cy="214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197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8E0F8-3DC5-ABB4-0850-DD4F35B84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6D098F8-F3C7-5BCD-111F-8AD7CA6C4E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349333"/>
            <a:ext cx="9843305" cy="1325563"/>
          </a:xfrm>
        </p:spPr>
        <p:txBody>
          <a:bodyPr/>
          <a:lstStyle/>
          <a:p>
            <a:r>
              <a:rPr lang="en-US" dirty="0"/>
              <a:t>Report a Bug</a:t>
            </a: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8E54908C-C594-597A-FB31-E0ABE639AFF5}"/>
              </a:ext>
            </a:extLst>
          </p:cNvPr>
          <p:cNvSpPr txBox="1">
            <a:spLocks/>
          </p:cNvSpPr>
          <p:nvPr/>
        </p:nvSpPr>
        <p:spPr bwMode="auto">
          <a:xfrm>
            <a:off x="464347" y="1126981"/>
            <a:ext cx="10982629" cy="4718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i="0" kern="120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10800000" scaled="1"/>
                  <a:tileRect/>
                </a:gra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2400" b="0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https://www.postgresql.org/community/</a:t>
            </a:r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r>
              <a:rPr lang="en-US" sz="2400" b="0" dirty="0">
                <a:solidFill>
                  <a:schemeClr val="tx1"/>
                </a:solidFill>
              </a:rPr>
              <a:t>Click Support at </a:t>
            </a:r>
          </a:p>
          <a:p>
            <a:r>
              <a:rPr lang="en-US" sz="2400" b="0" dirty="0">
                <a:solidFill>
                  <a:schemeClr val="tx1"/>
                </a:solidFill>
              </a:rPr>
              <a:t>        the top</a:t>
            </a: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  <a:p>
            <a:endParaRPr lang="en-US" sz="2400" b="0" dirty="0">
              <a:solidFill>
                <a:schemeClr val="tx1"/>
              </a:solidFill>
            </a:endParaRPr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F0839A63-B6D8-22B7-3212-E26364AAD1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22725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3912EE14-A0C1-BFD9-601D-CA69978A94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6211" y="1864296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A2E662-8FC6-DAEA-1C4D-C091E9DE61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7273" y="1800665"/>
            <a:ext cx="7475709" cy="3919451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239353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A56D5-736C-95A4-69BD-6EA62B64D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959" y="283808"/>
            <a:ext cx="9418359" cy="1325563"/>
          </a:xfrm>
        </p:spPr>
        <p:txBody>
          <a:bodyPr/>
          <a:lstStyle/>
          <a:p>
            <a:r>
              <a:rPr lang="en-US" dirty="0"/>
              <a:t>What’s Next – With Co-Pilot help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3D61C-B622-F261-A5F2-A535F35D6DDF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0027" y="939800"/>
            <a:ext cx="10823040" cy="5740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30 Days Training for PostgreSQL.docx</a:t>
            </a:r>
          </a:p>
          <a:p>
            <a:pPr lvl="1"/>
            <a:r>
              <a:rPr lang="en-US" dirty="0"/>
              <a:t>With the help of Co-Pilot</a:t>
            </a:r>
          </a:p>
          <a:p>
            <a:pPr lvl="2"/>
            <a:r>
              <a:rPr lang="en-US" dirty="0"/>
              <a:t>Week 1 — Foundations &amp; Architecture</a:t>
            </a:r>
          </a:p>
          <a:p>
            <a:pPr lvl="2"/>
            <a:r>
              <a:rPr lang="en-US" dirty="0"/>
              <a:t>Week 2 — Core DBA Skills</a:t>
            </a:r>
          </a:p>
          <a:p>
            <a:pPr lvl="2"/>
            <a:r>
              <a:rPr lang="en-US" dirty="0"/>
              <a:t>Week 3 — Performance &amp; Query Tuning</a:t>
            </a:r>
          </a:p>
          <a:p>
            <a:pPr lvl="2"/>
            <a:r>
              <a:rPr lang="en-US" dirty="0"/>
              <a:t>Week 4 — Backup, Recovery, Maintenance &amp; 				     Operations</a:t>
            </a:r>
          </a:p>
          <a:p>
            <a:pPr lvl="2"/>
            <a:r>
              <a:rPr lang="en-US" dirty="0"/>
              <a:t>Final Practical Project</a:t>
            </a:r>
          </a:p>
          <a:p>
            <a:pPr lvl="2"/>
            <a:endParaRPr lang="en-US" dirty="0"/>
          </a:p>
          <a:p>
            <a:pPr marL="0" indent="0">
              <a:buNone/>
            </a:pPr>
            <a:r>
              <a:rPr lang="en-US" dirty="0"/>
              <a:t>Key PostgreSQL Concepts for SQL Server DBAs</a:t>
            </a:r>
          </a:p>
          <a:p>
            <a:pPr marL="0" indent="0">
              <a:buNone/>
            </a:pPr>
            <a:r>
              <a:rPr lang="en-US" dirty="0"/>
              <a:t>Key Differences Between SQL Server and PostgreSQL</a:t>
            </a:r>
          </a:p>
          <a:p>
            <a:endParaRPr lang="en-US" dirty="0"/>
          </a:p>
        </p:txBody>
      </p:sp>
      <p:pic>
        <p:nvPicPr>
          <p:cNvPr id="5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94A2BE05-A5A2-4202-A03D-5FBBCD0472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112073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29D46A9-6480-4ECA-43DD-11F6F02283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891" y="474023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B05C6FB6-1193-9593-D765-28E2015993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9206" y="5324435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4895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D62F8-BFA2-E19B-6609-798459FFD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027" y="492943"/>
            <a:ext cx="9418359" cy="916758"/>
          </a:xfrm>
        </p:spPr>
        <p:txBody>
          <a:bodyPr/>
          <a:lstStyle/>
          <a:p>
            <a:r>
              <a:rPr lang="en-US" dirty="0"/>
              <a:t>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FE82C-A15A-A9DF-D222-AF4AF03AF1A0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0027" y="1206500"/>
            <a:ext cx="7423673" cy="49704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   Introduction to PostgreSQL for the</a:t>
            </a:r>
          </a:p>
          <a:p>
            <a:pPr marL="0" indent="0">
              <a:buNone/>
            </a:pPr>
            <a:r>
              <a:rPr lang="en-US" dirty="0"/>
              <a:t>       data professional.</a:t>
            </a:r>
          </a:p>
          <a:p>
            <a:pPr marL="457200" lvl="1" indent="0">
              <a:buNone/>
            </a:pPr>
            <a:r>
              <a:rPr lang="en-US" dirty="0"/>
              <a:t>	    by </a:t>
            </a:r>
            <a:r>
              <a:rPr lang="en-US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Ryan Booz</a:t>
            </a:r>
            <a:r>
              <a:rPr lang="en-US" dirty="0"/>
              <a:t> and </a:t>
            </a:r>
            <a:r>
              <a:rPr lang="en-US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Grant Fritchey</a:t>
            </a:r>
            <a:endParaRPr lang="en-US" dirty="0"/>
          </a:p>
          <a:p>
            <a:pPr marL="457200" lvl="1" indent="0">
              <a:buNone/>
            </a:pPr>
            <a:r>
              <a:rPr lang="en-US" sz="3000" dirty="0"/>
              <a:t>	 </a:t>
            </a:r>
          </a:p>
          <a:p>
            <a:pPr marL="457200" lvl="1" indent="0">
              <a:buNone/>
            </a:pPr>
            <a:r>
              <a:rPr lang="en-US" sz="3000" dirty="0"/>
              <a:t>Learn PostgreSQL 18: From</a:t>
            </a:r>
          </a:p>
          <a:p>
            <a:pPr marL="457200" lvl="1" indent="0">
              <a:buNone/>
            </a:pPr>
            <a:r>
              <a:rPr lang="en-US" sz="3000" dirty="0"/>
              <a:t>   Fundamentals to Advanced </a:t>
            </a:r>
          </a:p>
          <a:p>
            <a:pPr marL="457200" lvl="1" indent="0">
              <a:buNone/>
            </a:pPr>
            <a:r>
              <a:rPr lang="en-US" sz="3000" dirty="0"/>
              <a:t>   Query Optimization, Security,</a:t>
            </a:r>
          </a:p>
          <a:p>
            <a:pPr marL="457200" lvl="1" indent="0">
              <a:buNone/>
            </a:pPr>
            <a:r>
              <a:rPr lang="en-US" sz="3000" dirty="0"/>
              <a:t>   and Production Deployment</a:t>
            </a:r>
          </a:p>
          <a:p>
            <a:pPr marL="457200" lvl="1" indent="0">
              <a:buNone/>
            </a:pPr>
            <a:r>
              <a:rPr lang="en-US" dirty="0"/>
              <a:t>	    By  Jeremy K. Cisneros</a:t>
            </a:r>
          </a:p>
          <a:p>
            <a:pPr marL="457200" lvl="1" indent="0">
              <a:buNone/>
            </a:pPr>
            <a:r>
              <a:rPr lang="en-US" dirty="0"/>
              <a:t> </a:t>
            </a:r>
          </a:p>
        </p:txBody>
      </p:sp>
      <p:pic>
        <p:nvPicPr>
          <p:cNvPr id="5" name="Picture 4" descr="First Edition Introduction to PostgreSQL for the Data Professional&#10;&#10;AI-generated content may be incorrect.">
            <a:extLst>
              <a:ext uri="{FF2B5EF4-FFF2-40B4-BE49-F238E27FC236}">
                <a16:creationId xmlns:a16="http://schemas.microsoft.com/office/drawing/2014/main" id="{A39B665D-D98F-7BA6-8818-3E0DF96ACB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3264" y="807320"/>
            <a:ext cx="3593436" cy="4389819"/>
          </a:xfrm>
          <a:prstGeom prst="rect">
            <a:avLst/>
          </a:prstGeom>
        </p:spPr>
      </p:pic>
      <p:pic>
        <p:nvPicPr>
          <p:cNvPr id="7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45BB16CF-CB4B-0F0B-9F50-26024C22BE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5300" y="1311433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237979BC-E7B3-4C11-F7AC-059B3B22EE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6527" y="3246194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59679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39C433E-BC21-1B8B-F543-7975155499E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The image contains a text prompt requesting feedback, emphasizing its importance, and a call to evaluate a session at the PassData Community Summit.&#10;&#10;AI-generated content may be incorrect.">
            <a:extLst>
              <a:ext uri="{FF2B5EF4-FFF2-40B4-BE49-F238E27FC236}">
                <a16:creationId xmlns:a16="http://schemas.microsoft.com/office/drawing/2014/main" id="{F5A316F1-51CB-5A3C-7536-7D5D3DE52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5" y="9568"/>
            <a:ext cx="12170195" cy="683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01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D4C3B01-53E3-65BD-CCF2-E1EF06F67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816" y="3188307"/>
            <a:ext cx="6137623" cy="711882"/>
          </a:xfrm>
        </p:spPr>
        <p:txBody>
          <a:bodyPr/>
          <a:lstStyle/>
          <a:p>
            <a:r>
              <a:rPr lang="en-US" dirty="0"/>
              <a:t>Dave Bland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26564C-F769-8602-8E00-8F91F300125C}"/>
              </a:ext>
            </a:extLst>
          </p:cNvPr>
          <p:cNvSpPr>
            <a:spLocks noGrp="1"/>
          </p:cNvSpPr>
          <p:nvPr>
            <p:ph idx="16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@SQLDAVE29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309619D-2546-1276-2235-932FC4F99606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Daveb8782@gmail.com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8A28DD-D325-5B6C-548A-CBAEA10172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6135" y="4994110"/>
            <a:ext cx="455067" cy="455067"/>
          </a:xfrm>
          <a:prstGeom prst="rect">
            <a:avLst/>
          </a:prstGeom>
        </p:spPr>
      </p:pic>
      <p:sp>
        <p:nvSpPr>
          <p:cNvPr id="8" name="Content Placeholder 20">
            <a:extLst>
              <a:ext uri="{FF2B5EF4-FFF2-40B4-BE49-F238E27FC236}">
                <a16:creationId xmlns:a16="http://schemas.microsoft.com/office/drawing/2014/main" id="{D5CA7437-9EE1-06F8-33A4-EF1337D32649}"/>
              </a:ext>
            </a:extLst>
          </p:cNvPr>
          <p:cNvSpPr/>
          <p:nvPr/>
        </p:nvSpPr>
        <p:spPr>
          <a:xfrm>
            <a:off x="920470" y="4521925"/>
            <a:ext cx="363204" cy="371085"/>
          </a:xfrm>
          <a:custGeom>
            <a:avLst/>
            <a:gdLst>
              <a:gd name="connsiteX0" fmla="*/ 216156 w 363204"/>
              <a:gd name="connsiteY0" fmla="*/ 157129 h 371085"/>
              <a:gd name="connsiteX1" fmla="*/ 351367 w 363204"/>
              <a:gd name="connsiteY1" fmla="*/ 0 h 371085"/>
              <a:gd name="connsiteX2" fmla="*/ 319326 w 363204"/>
              <a:gd name="connsiteY2" fmla="*/ 0 h 371085"/>
              <a:gd name="connsiteX3" fmla="*/ 201922 w 363204"/>
              <a:gd name="connsiteY3" fmla="*/ 136433 h 371085"/>
              <a:gd name="connsiteX4" fmla="*/ 108152 w 363204"/>
              <a:gd name="connsiteY4" fmla="*/ 0 h 371085"/>
              <a:gd name="connsiteX5" fmla="*/ 0 w 363204"/>
              <a:gd name="connsiteY5" fmla="*/ 0 h 371085"/>
              <a:gd name="connsiteX6" fmla="*/ 141798 w 363204"/>
              <a:gd name="connsiteY6" fmla="*/ 206311 h 371085"/>
              <a:gd name="connsiteX7" fmla="*/ 0 w 363204"/>
              <a:gd name="connsiteY7" fmla="*/ 371085 h 371085"/>
              <a:gd name="connsiteX8" fmla="*/ 32042 w 363204"/>
              <a:gd name="connsiteY8" fmla="*/ 371085 h 371085"/>
              <a:gd name="connsiteX9" fmla="*/ 156024 w 363204"/>
              <a:gd name="connsiteY9" fmla="*/ 227007 h 371085"/>
              <a:gd name="connsiteX10" fmla="*/ 255052 w 363204"/>
              <a:gd name="connsiteY10" fmla="*/ 371085 h 371085"/>
              <a:gd name="connsiteX11" fmla="*/ 363204 w 363204"/>
              <a:gd name="connsiteY11" fmla="*/ 371085 h 371085"/>
              <a:gd name="connsiteX12" fmla="*/ 216148 w 363204"/>
              <a:gd name="connsiteY12" fmla="*/ 157129 h 371085"/>
              <a:gd name="connsiteX13" fmla="*/ 216156 w 363204"/>
              <a:gd name="connsiteY13" fmla="*/ 157129 h 371085"/>
              <a:gd name="connsiteX14" fmla="*/ 172269 w 363204"/>
              <a:gd name="connsiteY14" fmla="*/ 208129 h 371085"/>
              <a:gd name="connsiteX15" fmla="*/ 157902 w 363204"/>
              <a:gd name="connsiteY15" fmla="*/ 187585 h 371085"/>
              <a:gd name="connsiteX16" fmla="*/ 43588 w 363204"/>
              <a:gd name="connsiteY16" fmla="*/ 24115 h 371085"/>
              <a:gd name="connsiteX17" fmla="*/ 92803 w 363204"/>
              <a:gd name="connsiteY17" fmla="*/ 24115 h 371085"/>
              <a:gd name="connsiteX18" fmla="*/ 185056 w 363204"/>
              <a:gd name="connsiteY18" fmla="*/ 156040 h 371085"/>
              <a:gd name="connsiteX19" fmla="*/ 199423 w 363204"/>
              <a:gd name="connsiteY19" fmla="*/ 176584 h 371085"/>
              <a:gd name="connsiteX20" fmla="*/ 319341 w 363204"/>
              <a:gd name="connsiteY20" fmla="*/ 348067 h 371085"/>
              <a:gd name="connsiteX21" fmla="*/ 270126 w 363204"/>
              <a:gd name="connsiteY21" fmla="*/ 348067 h 371085"/>
              <a:gd name="connsiteX22" fmla="*/ 172269 w 363204"/>
              <a:gd name="connsiteY22" fmla="*/ 208137 h 371085"/>
              <a:gd name="connsiteX23" fmla="*/ 172269 w 363204"/>
              <a:gd name="connsiteY23" fmla="*/ 208129 h 371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63204" h="371085">
                <a:moveTo>
                  <a:pt x="216156" y="157129"/>
                </a:moveTo>
                <a:lnTo>
                  <a:pt x="351367" y="0"/>
                </a:lnTo>
                <a:lnTo>
                  <a:pt x="319326" y="0"/>
                </a:lnTo>
                <a:lnTo>
                  <a:pt x="201922" y="136433"/>
                </a:lnTo>
                <a:lnTo>
                  <a:pt x="108152" y="0"/>
                </a:lnTo>
                <a:lnTo>
                  <a:pt x="0" y="0"/>
                </a:lnTo>
                <a:lnTo>
                  <a:pt x="141798" y="206311"/>
                </a:lnTo>
                <a:lnTo>
                  <a:pt x="0" y="371085"/>
                </a:lnTo>
                <a:lnTo>
                  <a:pt x="32042" y="371085"/>
                </a:lnTo>
                <a:lnTo>
                  <a:pt x="156024" y="227007"/>
                </a:lnTo>
                <a:lnTo>
                  <a:pt x="255052" y="371085"/>
                </a:lnTo>
                <a:lnTo>
                  <a:pt x="363204" y="371085"/>
                </a:lnTo>
                <a:lnTo>
                  <a:pt x="216148" y="157129"/>
                </a:lnTo>
                <a:lnTo>
                  <a:pt x="216156" y="157129"/>
                </a:lnTo>
                <a:close/>
                <a:moveTo>
                  <a:pt x="172269" y="208129"/>
                </a:moveTo>
                <a:lnTo>
                  <a:pt x="157902" y="187585"/>
                </a:lnTo>
                <a:lnTo>
                  <a:pt x="43588" y="24115"/>
                </a:lnTo>
                <a:lnTo>
                  <a:pt x="92803" y="24115"/>
                </a:lnTo>
                <a:lnTo>
                  <a:pt x="185056" y="156040"/>
                </a:lnTo>
                <a:lnTo>
                  <a:pt x="199423" y="176584"/>
                </a:lnTo>
                <a:lnTo>
                  <a:pt x="319341" y="348067"/>
                </a:lnTo>
                <a:lnTo>
                  <a:pt x="270126" y="348067"/>
                </a:lnTo>
                <a:lnTo>
                  <a:pt x="172269" y="208137"/>
                </a:lnTo>
                <a:lnTo>
                  <a:pt x="172269" y="208129"/>
                </a:ln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100000">
                <a:schemeClr val="accent3"/>
              </a:gs>
              <a:gs pos="65000">
                <a:schemeClr val="accent2"/>
              </a:gs>
              <a:gs pos="35000">
                <a:schemeClr val="accent1"/>
              </a:gs>
            </a:gsLst>
            <a:lin ang="2700000" scaled="1"/>
            <a:tileRect/>
          </a:gradFill>
          <a:ln w="30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2209F1A-A815-36C3-EB0B-C78A910FD3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6135" y="5515899"/>
            <a:ext cx="478737" cy="47873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40A2B92-D53D-EFE8-7EB8-5FA8A3635227}"/>
              </a:ext>
            </a:extLst>
          </p:cNvPr>
          <p:cNvSpPr txBox="1"/>
          <p:nvPr/>
        </p:nvSpPr>
        <p:spPr>
          <a:xfrm>
            <a:off x="1365882" y="5515899"/>
            <a:ext cx="6330950" cy="36933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www.linkedin.com/in/daveblanddba</a:t>
            </a:r>
          </a:p>
        </p:txBody>
      </p:sp>
      <p:pic>
        <p:nvPicPr>
          <p:cNvPr id="10" name="Picture 9" descr="The image depicts a vibrant, multicolored abstract, curvy, looping arrow symbol.&#10;&#10;AI-generated content may be incorrect.">
            <a:extLst>
              <a:ext uri="{FF2B5EF4-FFF2-40B4-BE49-F238E27FC236}">
                <a16:creationId xmlns:a16="http://schemas.microsoft.com/office/drawing/2014/main" id="{0C8516FC-073B-1139-886E-DCF9FC5586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2703" y="3859893"/>
            <a:ext cx="478737" cy="478737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A184167A-131F-CEAF-2880-F3C81B57F769}"/>
              </a:ext>
            </a:extLst>
          </p:cNvPr>
          <p:cNvSpPr txBox="1">
            <a:spLocks/>
          </p:cNvSpPr>
          <p:nvPr/>
        </p:nvSpPr>
        <p:spPr bwMode="auto">
          <a:xfrm>
            <a:off x="1378103" y="3860767"/>
            <a:ext cx="5336557" cy="553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marL="0" indent="0" algn="l" rtl="0" eaLnBrk="1" fontAlgn="base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None/>
              <a:defRPr sz="2000" b="1" i="0" kern="12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indent="-457200" algn="l" rtl="0" eaLnBrk="1" fontAlgn="base" hangingPunct="1">
              <a:lnSpc>
                <a:spcPct val="13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5"/>
              </a:buBlip>
              <a:defRPr sz="28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57300" indent="-342900" algn="l" rtl="0" eaLnBrk="1" fontAlgn="base" hangingPunct="1">
              <a:lnSpc>
                <a:spcPct val="130000"/>
              </a:lnSpc>
              <a:spcBef>
                <a:spcPts val="500"/>
              </a:spcBef>
              <a:spcAft>
                <a:spcPct val="0"/>
              </a:spcAft>
              <a:buClr>
                <a:srgbClr val="CC0000"/>
              </a:buClr>
              <a:buSzPct val="50000"/>
              <a:buFontTx/>
              <a:buBlip>
                <a:blip r:embed="rId5"/>
              </a:buBlip>
              <a:defRPr sz="2400" b="0" i="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4pPr>
            <a:lvl5pPr marL="2057400" indent="-228600" algn="l" rtl="0" eaLnBrk="1" fontAlgn="base" hangingPunct="1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b="0" i="0" kern="1200">
                <a:solidFill>
                  <a:srgbClr val="191919"/>
                </a:solidFill>
                <a:latin typeface="Roboto Regular"/>
                <a:ea typeface="+mn-ea"/>
                <a:cs typeface="Roboto Regular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www.davebland.com</a:t>
            </a:r>
          </a:p>
        </p:txBody>
      </p:sp>
    </p:spTree>
    <p:extLst>
      <p:ext uri="{BB962C8B-B14F-4D97-AF65-F5344CB8AC3E}">
        <p14:creationId xmlns:p14="http://schemas.microsoft.com/office/powerpoint/2010/main" val="22167839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513E7-686E-02D3-50C9-2ED69B96E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Installation Log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CA3B0-CFEC-AA55-8E4F-C008D400B89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0027" y="1371600"/>
            <a:ext cx="10515600" cy="48053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Located here:  C:\Program Files\PostgreSQL\18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5" name="Picture 4" descr="The image contains a list of directory paths and settings related to the installation of PostgreSQL and its components on a Windows system.&#10;&#10;AI-generated content may be incorrect.">
            <a:extLst>
              <a:ext uri="{FF2B5EF4-FFF2-40B4-BE49-F238E27FC236}">
                <a16:creationId xmlns:a16="http://schemas.microsoft.com/office/drawing/2014/main" id="{C8906692-E392-E5AC-5C61-078A85183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090" y="2290931"/>
            <a:ext cx="11293819" cy="344453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Content Placeholder 2" descr="The image depicts a vibrant, multi-colored, abstract, curved shape resembling an arrow.&#10;&#10;AI-generated content may be incorrect.">
            <a:extLst>
              <a:ext uri="{FF2B5EF4-FFF2-40B4-BE49-F238E27FC236}">
                <a16:creationId xmlns:a16="http://schemas.microsoft.com/office/drawing/2014/main" id="{DB597403-88CB-AC22-B5C6-0A3B432518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1423" y="1520369"/>
            <a:ext cx="298136" cy="298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0001391"/>
      </p:ext>
    </p:extLst>
  </p:cSld>
  <p:clrMapOvr>
    <a:masterClrMapping/>
  </p:clrMapOvr>
</p:sld>
</file>

<file path=ppt/theme/theme1.xml><?xml version="1.0" encoding="utf-8"?>
<a:theme xmlns:a="http://schemas.openxmlformats.org/drawingml/2006/main" name="PASS 2025">
  <a:themeElements>
    <a:clrScheme name="PASS 2024">
      <a:dk1>
        <a:srgbClr val="110449"/>
      </a:dk1>
      <a:lt1>
        <a:srgbClr val="FFFFFF"/>
      </a:lt1>
      <a:dk2>
        <a:srgbClr val="080438"/>
      </a:dk2>
      <a:lt2>
        <a:srgbClr val="000011"/>
      </a:lt2>
      <a:accent1>
        <a:srgbClr val="FFFF00"/>
      </a:accent1>
      <a:accent2>
        <a:srgbClr val="FF8A33"/>
      </a:accent2>
      <a:accent3>
        <a:srgbClr val="9933FF"/>
      </a:accent3>
      <a:accent4>
        <a:srgbClr val="33FF99"/>
      </a:accent4>
      <a:accent5>
        <a:srgbClr val="000000"/>
      </a:accent5>
      <a:accent6>
        <a:srgbClr val="9933FF"/>
      </a:accent6>
      <a:hlink>
        <a:srgbClr val="FFFFFF"/>
      </a:hlink>
      <a:folHlink>
        <a:srgbClr val="33FF99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chemeClr val="tx1"/>
        </a:solidFill>
      </a:spPr>
      <a:bodyPr wrap="square" rtlCol="0">
        <a:spAutoFit/>
      </a:bodyPr>
      <a:lstStyle>
        <a:defPPr algn="l">
          <a:defRPr sz="1200" b="0" dirty="0">
            <a:solidFill>
              <a:schemeClr val="bg1"/>
            </a:solidFill>
            <a:latin typeface="IBM Plex Sans Medium" panose="020B0503050203000203" pitchFamily="34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Redgate theme v2" id="{1734A0F3-C998-EF41-934D-51BF3B82E1A2}" vid="{D6099F4A-34CB-A94F-8B65-95F962FE414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09261daf-a6c8-4475-bfe4-e465f101f752" xsi:nil="true"/>
    <Provider xmlns="09261daf-a6c8-4475-bfe4-e465f101f752" xsi:nil="true"/>
    <Author0 xmlns="09261daf-a6c8-4475-bfe4-e465f101f752" xsi:nil="true"/>
    <TaxCatchAll xmlns="cfa6ec7d-b27d-4976-a2d2-0968bdeefb84" xsi:nil="true"/>
    <lcf76f155ced4ddcb4097134ff3c332f xmlns="09261daf-a6c8-4475-bfe4-e465f101f752">
      <Terms xmlns="http://schemas.microsoft.com/office/infopath/2007/PartnerControls"/>
    </lcf76f155ced4ddcb4097134ff3c332f>
    <Status xmlns="09261daf-a6c8-4475-bfe4-e465f101f75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60C779E989E145AAD13EC3F1475DCA" ma:contentTypeVersion="22" ma:contentTypeDescription="Create a new document." ma:contentTypeScope="" ma:versionID="6384a2b4ff8f8af01650c792edf6d1f2">
  <xsd:schema xmlns:xsd="http://www.w3.org/2001/XMLSchema" xmlns:xs="http://www.w3.org/2001/XMLSchema" xmlns:p="http://schemas.microsoft.com/office/2006/metadata/properties" xmlns:ns2="09261daf-a6c8-4475-bfe4-e465f101f752" xmlns:ns3="cfa6ec7d-b27d-4976-a2d2-0968bdeefb84" targetNamespace="http://schemas.microsoft.com/office/2006/metadata/properties" ma:root="true" ma:fieldsID="7f49e402dec32ddc5788523d5e38eacc" ns2:_="" ns3:_="">
    <xsd:import namespace="09261daf-a6c8-4475-bfe4-e465f101f752"/>
    <xsd:import namespace="cfa6ec7d-b27d-4976-a2d2-0968bdeefb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Provider" minOccurs="0"/>
                <xsd:element ref="ns2:Author0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Statu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261daf-a6c8-4475-bfe4-e465f101f7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Provider" ma:index="21" nillable="true" ma:displayName="Provider" ma:format="Dropdown" ma:internalName="Provider">
      <xsd:simpleType>
        <xsd:restriction base="dms:Text">
          <xsd:maxLength value="255"/>
        </xsd:restriction>
      </xsd:simpleType>
    </xsd:element>
    <xsd:element name="Author0" ma:index="22" nillable="true" ma:displayName="Author" ma:format="Dropdown" ma:internalName="Author0">
      <xsd:simpleType>
        <xsd:restriction base="dms:Text">
          <xsd:maxLength value="255"/>
        </xsd:restriction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f536e90f-a63c-417c-a397-dad62e02e24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Status" ma:index="28" nillable="true" ma:displayName="Status" ma:format="Dropdown" ma:internalName="Status">
      <xsd:simpleType>
        <xsd:restriction base="dms:Text">
          <xsd:maxLength value="255"/>
        </xsd:restriction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a6ec7d-b27d-4976-a2d2-0968bdeefb8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e8b56304-9baf-48d2-b59c-545f107b0cc8}" ma:internalName="TaxCatchAll" ma:showField="CatchAllData" ma:web="cfa6ec7d-b27d-4976-a2d2-0968bdeefb8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C4FC86-36EB-457A-8FED-5E4FC52B771A}">
  <ds:schemaRefs>
    <ds:schemaRef ds:uri="09261daf-a6c8-4475-bfe4-e465f101f752"/>
    <ds:schemaRef ds:uri="cfa6ec7d-b27d-4976-a2d2-0968bdeefb8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66BF29E-FAFE-4CC7-92B8-7C31EA33B3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69A284-D964-448B-A3C8-4AAB467934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9261daf-a6c8-4475-bfe4-e465f101f752"/>
    <ds:schemaRef ds:uri="cfa6ec7d-b27d-4976-a2d2-0968bdeefb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43783</TotalTime>
  <Words>8724</Words>
  <Application>Microsoft Office PowerPoint</Application>
  <PresentationFormat>Widescreen</PresentationFormat>
  <Paragraphs>1177</Paragraphs>
  <Slides>39</Slides>
  <Notes>28</Notes>
  <HiddenSlides>1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2" baseType="lpstr">
      <vt:lpstr>Roboto Bold</vt:lpstr>
      <vt:lpstr>Open Sans</vt:lpstr>
      <vt:lpstr>Times New Roman</vt:lpstr>
      <vt:lpstr>Calibri Light</vt:lpstr>
      <vt:lpstr>IBM Plex Sans Medium</vt:lpstr>
      <vt:lpstr>Roboto</vt:lpstr>
      <vt:lpstr>Verdana</vt:lpstr>
      <vt:lpstr>Arial Unicode MS</vt:lpstr>
      <vt:lpstr>Roboto Regular</vt:lpstr>
      <vt:lpstr>Wingdings</vt:lpstr>
      <vt:lpstr>Segoe UI</vt:lpstr>
      <vt:lpstr>Arial</vt:lpstr>
      <vt:lpstr>PASS 2025</vt:lpstr>
      <vt:lpstr>Migrating your SQL Server DBA Skills to PostgreSQL</vt:lpstr>
      <vt:lpstr>Dave Bland </vt:lpstr>
      <vt:lpstr>About this Session…… </vt:lpstr>
      <vt:lpstr>What are We going to Cover</vt:lpstr>
      <vt:lpstr>What is PostgreSQL</vt:lpstr>
      <vt:lpstr>Cloud Options</vt:lpstr>
      <vt:lpstr>A Few Key Differences</vt:lpstr>
      <vt:lpstr>Installation</vt:lpstr>
      <vt:lpstr>Tools to Use</vt:lpstr>
      <vt:lpstr>pgAdmin – Schema Compare</vt:lpstr>
      <vt:lpstr>Visual Studio Code Extension</vt:lpstr>
      <vt:lpstr>Cluster Configuration</vt:lpstr>
      <vt:lpstr>PostgreSQL Configuration</vt:lpstr>
      <vt:lpstr>Terminology</vt:lpstr>
      <vt:lpstr>T-SQL vs PL\pgSQL</vt:lpstr>
      <vt:lpstr>PSQL</vt:lpstr>
      <vt:lpstr>Backups</vt:lpstr>
      <vt:lpstr>Execution Plans</vt:lpstr>
      <vt:lpstr>SQL Server Query Optimizer vs PostgreSQL Planner</vt:lpstr>
      <vt:lpstr>Processes</vt:lpstr>
      <vt:lpstr>Blocking</vt:lpstr>
      <vt:lpstr>Index Optimization</vt:lpstr>
      <vt:lpstr>PostgreSQL Indexes for the SQL Server DBA</vt:lpstr>
      <vt:lpstr>Long Running Query</vt:lpstr>
      <vt:lpstr>Security</vt:lpstr>
      <vt:lpstr>pg_hba.conf</vt:lpstr>
      <vt:lpstr>What if…….rejected by pg_hba.conf </vt:lpstr>
      <vt:lpstr>To Allow Windows Authentication</vt:lpstr>
      <vt:lpstr>Roles\Groups</vt:lpstr>
      <vt:lpstr>WAL Archiving</vt:lpstr>
      <vt:lpstr>Superuser Role</vt:lpstr>
      <vt:lpstr>Multiversion Concurrency Control</vt:lpstr>
      <vt:lpstr>Vacuum</vt:lpstr>
      <vt:lpstr>Report a Bug</vt:lpstr>
      <vt:lpstr>What’s Next – With Co-Pilot help</vt:lpstr>
      <vt:lpstr>Books</vt:lpstr>
      <vt:lpstr>PowerPoint Presentation</vt:lpstr>
      <vt:lpstr>Dave Bland</vt:lpstr>
      <vt:lpstr>Installation Log</vt:lpstr>
    </vt:vector>
  </TitlesOfParts>
  <Manager/>
  <Company>RedGate Software ltd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Tom Russell</dc:creator>
  <cp:keywords/>
  <dc:description/>
  <cp:lastModifiedBy>dave Bland</cp:lastModifiedBy>
  <cp:revision>11</cp:revision>
  <cp:lastPrinted>2015-12-02T11:41:23Z</cp:lastPrinted>
  <dcterms:created xsi:type="dcterms:W3CDTF">2015-11-25T13:50:45Z</dcterms:created>
  <dcterms:modified xsi:type="dcterms:W3CDTF">2026-11-07T17:50:45Z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20500.0000000000</vt:lpwstr>
  </property>
  <property fmtid="{D5CDD505-2E9C-101B-9397-08002B2CF9AE}" pid="3" name="ContentTypeId">
    <vt:lpwstr>0x0101003760C779E989E145AAD13EC3F1475DCA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